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4" r:id="rId5"/>
  </p:sldMasterIdLst>
  <p:notesMasterIdLst>
    <p:notesMasterId r:id="rId38"/>
  </p:notesMasterIdLst>
  <p:sldIdLst>
    <p:sldId id="259" r:id="rId6"/>
    <p:sldId id="317" r:id="rId7"/>
    <p:sldId id="261" r:id="rId8"/>
    <p:sldId id="369" r:id="rId9"/>
    <p:sldId id="370" r:id="rId10"/>
    <p:sldId id="371" r:id="rId11"/>
    <p:sldId id="398" r:id="rId12"/>
    <p:sldId id="362" r:id="rId13"/>
    <p:sldId id="372" r:id="rId14"/>
    <p:sldId id="395" r:id="rId15"/>
    <p:sldId id="396" r:id="rId16"/>
    <p:sldId id="397" r:id="rId17"/>
    <p:sldId id="394" r:id="rId18"/>
    <p:sldId id="376" r:id="rId19"/>
    <p:sldId id="399" r:id="rId20"/>
    <p:sldId id="402" r:id="rId21"/>
    <p:sldId id="400" r:id="rId22"/>
    <p:sldId id="311" r:id="rId23"/>
    <p:sldId id="403" r:id="rId24"/>
    <p:sldId id="401" r:id="rId25"/>
    <p:sldId id="404" r:id="rId26"/>
    <p:sldId id="405" r:id="rId27"/>
    <p:sldId id="406" r:id="rId28"/>
    <p:sldId id="384" r:id="rId29"/>
    <p:sldId id="407" r:id="rId30"/>
    <p:sldId id="408" r:id="rId31"/>
    <p:sldId id="411" r:id="rId32"/>
    <p:sldId id="409" r:id="rId33"/>
    <p:sldId id="410" r:id="rId34"/>
    <p:sldId id="412" r:id="rId35"/>
    <p:sldId id="366" r:id="rId36"/>
    <p:sldId id="280" r:id="rId3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Wallace" initials="BW" lastIdx="2" clrIdx="0">
    <p:extLst>
      <p:ext uri="{19B8F6BF-5375-455C-9EA6-DF929625EA0E}">
        <p15:presenceInfo xmlns:p15="http://schemas.microsoft.com/office/powerpoint/2012/main" userId="S-1-5-21-3747460528-1128108280-1321569763-4645" providerId="AD"/>
      </p:ext>
    </p:extLst>
  </p:cmAuthor>
  <p:cmAuthor id="2" name="Peter Allen" initials="PA" lastIdx="1" clrIdx="1">
    <p:extLst>
      <p:ext uri="{19B8F6BF-5375-455C-9EA6-DF929625EA0E}">
        <p15:presenceInfo xmlns:p15="http://schemas.microsoft.com/office/powerpoint/2012/main" userId="S-1-5-21-3747460528-1128108280-1321569763-32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26516E"/>
    <a:srgbClr val="3976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E51E55-4AEC-446B-B99A-CC2B85EED33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CCF403-4059-4AA7-9CC4-4FD8C1C76697}">
      <dgm:prSet phldrT="[Text]"/>
      <dgm:spPr/>
      <dgm:t>
        <a:bodyPr/>
        <a:lstStyle/>
        <a:p>
          <a:r>
            <a:rPr lang="en-US" dirty="0"/>
            <a:t>PowerShell</a:t>
          </a:r>
        </a:p>
      </dgm:t>
    </dgm:pt>
    <dgm:pt modelId="{5B8D0407-5227-4E77-9941-D600636488C5}" type="parTrans" cxnId="{A719BD4A-CE72-4336-AC6B-A9E5A9E1B6F5}">
      <dgm:prSet/>
      <dgm:spPr/>
      <dgm:t>
        <a:bodyPr/>
        <a:lstStyle/>
        <a:p>
          <a:endParaRPr lang="en-US"/>
        </a:p>
      </dgm:t>
    </dgm:pt>
    <dgm:pt modelId="{F8B55205-18E1-473A-A7A6-00265B5F1CDF}" type="sibTrans" cxnId="{A719BD4A-CE72-4336-AC6B-A9E5A9E1B6F5}">
      <dgm:prSet/>
      <dgm:spPr/>
      <dgm:t>
        <a:bodyPr/>
        <a:lstStyle/>
        <a:p>
          <a:endParaRPr lang="en-US"/>
        </a:p>
      </dgm:t>
    </dgm:pt>
    <dgm:pt modelId="{6F5D0180-EF63-4332-B67A-E912C8E67AF0}">
      <dgm:prSet phldrT="[Text]"/>
      <dgm:spPr/>
      <dgm:t>
        <a:bodyPr/>
        <a:lstStyle/>
        <a:p>
          <a:r>
            <a:rPr lang="en-US" dirty="0"/>
            <a:t>is a </a:t>
          </a:r>
          <a:r>
            <a:rPr lang="en-US" b="1" dirty="0"/>
            <a:t>task automation </a:t>
          </a:r>
          <a:r>
            <a:rPr lang="en-US" dirty="0"/>
            <a:t>and configuration management </a:t>
          </a:r>
          <a:r>
            <a:rPr lang="en-US" b="1" dirty="0"/>
            <a:t>framework</a:t>
          </a:r>
          <a:r>
            <a:rPr lang="en-US" dirty="0"/>
            <a:t> from Microsoft, consisting of a </a:t>
          </a:r>
          <a:r>
            <a:rPr lang="en-US" b="1" dirty="0"/>
            <a:t>command-line shell </a:t>
          </a:r>
          <a:r>
            <a:rPr lang="en-US" dirty="0"/>
            <a:t>and associated </a:t>
          </a:r>
          <a:r>
            <a:rPr lang="en-US" b="1" dirty="0"/>
            <a:t>scripting language </a:t>
          </a:r>
          <a:r>
            <a:rPr lang="en-US" dirty="0"/>
            <a:t>built on the .NET Framework and .NET Core.</a:t>
          </a:r>
        </a:p>
      </dgm:t>
    </dgm:pt>
    <dgm:pt modelId="{6534F6C9-7756-48E2-986C-DC071718EA74}" type="parTrans" cxnId="{42A35DFC-85E4-4D33-91F6-601961286257}">
      <dgm:prSet/>
      <dgm:spPr/>
      <dgm:t>
        <a:bodyPr/>
        <a:lstStyle/>
        <a:p>
          <a:endParaRPr lang="en-US"/>
        </a:p>
      </dgm:t>
    </dgm:pt>
    <dgm:pt modelId="{75F69295-0608-46A4-AAE8-5360E5C0E4CE}" type="sibTrans" cxnId="{42A35DFC-85E4-4D33-91F6-601961286257}">
      <dgm:prSet/>
      <dgm:spPr/>
      <dgm:t>
        <a:bodyPr/>
        <a:lstStyle/>
        <a:p>
          <a:endParaRPr lang="en-US"/>
        </a:p>
      </dgm:t>
    </dgm:pt>
    <dgm:pt modelId="{C6D03B7A-F288-4500-A313-2668A335BDD0}">
      <dgm:prSet phldrT="[Text]"/>
      <dgm:spPr/>
      <dgm:t>
        <a:bodyPr/>
        <a:lstStyle/>
        <a:p>
          <a:r>
            <a:rPr lang="en-US" dirty="0"/>
            <a:t>SharePoint PnP PowerShell</a:t>
          </a:r>
        </a:p>
      </dgm:t>
    </dgm:pt>
    <dgm:pt modelId="{E5581837-28CE-4E27-8FC9-983041A880E2}" type="parTrans" cxnId="{E8B742AE-3C09-4CA2-B4CD-D35B275C6E65}">
      <dgm:prSet/>
      <dgm:spPr/>
      <dgm:t>
        <a:bodyPr/>
        <a:lstStyle/>
        <a:p>
          <a:endParaRPr lang="en-US"/>
        </a:p>
      </dgm:t>
    </dgm:pt>
    <dgm:pt modelId="{305DEC20-34B0-4B07-9B15-FD5937C39549}" type="sibTrans" cxnId="{E8B742AE-3C09-4CA2-B4CD-D35B275C6E65}">
      <dgm:prSet/>
      <dgm:spPr/>
      <dgm:t>
        <a:bodyPr/>
        <a:lstStyle/>
        <a:p>
          <a:endParaRPr lang="en-US"/>
        </a:p>
      </dgm:t>
    </dgm:pt>
    <dgm:pt modelId="{609677D9-051C-4113-AEC4-BACFD7ED454F}">
      <dgm:prSet phldrT="[Text]"/>
      <dgm:spPr/>
      <dgm:t>
        <a:bodyPr/>
        <a:lstStyle/>
        <a:p>
          <a:r>
            <a:rPr lang="en-US" b="0" i="0" dirty="0"/>
            <a:t>contains a library of </a:t>
          </a:r>
          <a:r>
            <a:rPr lang="en-US" b="1" i="0" dirty="0"/>
            <a:t>PowerShell </a:t>
          </a:r>
          <a:r>
            <a:rPr lang="en-US" b="0" i="0" dirty="0"/>
            <a:t>commands (</a:t>
          </a:r>
          <a:r>
            <a:rPr lang="en-US" b="1" i="0" dirty="0"/>
            <a:t>PnP</a:t>
          </a:r>
          <a:r>
            <a:rPr lang="en-US" b="0" i="0" dirty="0"/>
            <a:t> </a:t>
          </a:r>
          <a:r>
            <a:rPr lang="en-US" b="1" i="0" dirty="0"/>
            <a:t>PowerShell</a:t>
          </a:r>
          <a:r>
            <a:rPr lang="en-US" b="0" i="0" dirty="0"/>
            <a:t>) that allows you to perform complex provisioning and artifact management actions towards </a:t>
          </a:r>
          <a:r>
            <a:rPr lang="en-US" b="1" i="0" dirty="0"/>
            <a:t>SharePoint.</a:t>
          </a:r>
          <a:endParaRPr lang="en-US" b="1" dirty="0"/>
        </a:p>
      </dgm:t>
    </dgm:pt>
    <dgm:pt modelId="{750EBF11-AD66-4F7E-8A69-2225C3B22318}" type="parTrans" cxnId="{1A0F7399-99CE-42E2-B181-B0EEBA930CDD}">
      <dgm:prSet/>
      <dgm:spPr/>
      <dgm:t>
        <a:bodyPr/>
        <a:lstStyle/>
        <a:p>
          <a:endParaRPr lang="en-US"/>
        </a:p>
      </dgm:t>
    </dgm:pt>
    <dgm:pt modelId="{74EFE30F-287F-4C51-801F-CEC0A4C76332}" type="sibTrans" cxnId="{1A0F7399-99CE-42E2-B181-B0EEBA930CDD}">
      <dgm:prSet/>
      <dgm:spPr/>
      <dgm:t>
        <a:bodyPr/>
        <a:lstStyle/>
        <a:p>
          <a:endParaRPr lang="en-US"/>
        </a:p>
      </dgm:t>
    </dgm:pt>
    <dgm:pt modelId="{0A6880BA-B5E7-4E3C-8F00-D0C087843545}">
      <dgm:prSet phldrT="[Text]"/>
      <dgm:spPr/>
      <dgm:t>
        <a:bodyPr/>
        <a:lstStyle/>
        <a:p>
          <a:r>
            <a:rPr lang="en-US" dirty="0"/>
            <a:t>PnP</a:t>
          </a:r>
        </a:p>
      </dgm:t>
    </dgm:pt>
    <dgm:pt modelId="{325BF649-FB37-4E97-88BF-73384B64BF04}" type="parTrans" cxnId="{41FD068D-8502-494B-9071-67DE02197DDA}">
      <dgm:prSet/>
      <dgm:spPr/>
      <dgm:t>
        <a:bodyPr/>
        <a:lstStyle/>
        <a:p>
          <a:endParaRPr lang="en-US"/>
        </a:p>
      </dgm:t>
    </dgm:pt>
    <dgm:pt modelId="{F7132E4F-B80B-4FB5-A2CB-DE3658D363F1}" type="sibTrans" cxnId="{41FD068D-8502-494B-9071-67DE02197DDA}">
      <dgm:prSet/>
      <dgm:spPr/>
      <dgm:t>
        <a:bodyPr/>
        <a:lstStyle/>
        <a:p>
          <a:endParaRPr lang="en-US"/>
        </a:p>
      </dgm:t>
    </dgm:pt>
    <dgm:pt modelId="{638CB4D9-D071-4EDA-BB13-971C59490E19}">
      <dgm:prSet phldrT="[Text]"/>
      <dgm:spPr/>
      <dgm:t>
        <a:bodyPr/>
        <a:lstStyle/>
        <a:p>
          <a:r>
            <a:rPr lang="en-US" b="1" dirty="0"/>
            <a:t>Patterns and  Practices</a:t>
          </a:r>
        </a:p>
      </dgm:t>
    </dgm:pt>
    <dgm:pt modelId="{05A1410E-9B69-4FEF-845E-AC60453F9ADD}" type="parTrans" cxnId="{EC73012D-7B7D-4C69-AD89-B98E15D220E8}">
      <dgm:prSet/>
      <dgm:spPr/>
      <dgm:t>
        <a:bodyPr/>
        <a:lstStyle/>
        <a:p>
          <a:endParaRPr lang="en-US"/>
        </a:p>
      </dgm:t>
    </dgm:pt>
    <dgm:pt modelId="{02865EE1-1FD8-4813-AC97-7B4AF78811B1}" type="sibTrans" cxnId="{EC73012D-7B7D-4C69-AD89-B98E15D220E8}">
      <dgm:prSet/>
      <dgm:spPr/>
      <dgm:t>
        <a:bodyPr/>
        <a:lstStyle/>
        <a:p>
          <a:endParaRPr lang="en-US"/>
        </a:p>
      </dgm:t>
    </dgm:pt>
    <dgm:pt modelId="{730587AE-28A6-4AC3-9FCE-20C744975983}" type="pres">
      <dgm:prSet presAssocID="{6EE51E55-4AEC-446B-B99A-CC2B85EED330}" presName="Name0" presStyleCnt="0">
        <dgm:presLayoutVars>
          <dgm:dir/>
          <dgm:animLvl val="lvl"/>
          <dgm:resizeHandles val="exact"/>
        </dgm:presLayoutVars>
      </dgm:prSet>
      <dgm:spPr/>
    </dgm:pt>
    <dgm:pt modelId="{A60A7670-41D8-41E2-B50D-E33ABD7604D6}" type="pres">
      <dgm:prSet presAssocID="{0A6880BA-B5E7-4E3C-8F00-D0C087843545}" presName="linNode" presStyleCnt="0"/>
      <dgm:spPr/>
    </dgm:pt>
    <dgm:pt modelId="{D47DBE3F-67D4-40EA-A089-45AFA8BA688D}" type="pres">
      <dgm:prSet presAssocID="{0A6880BA-B5E7-4E3C-8F00-D0C08784354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406FE72-3CBB-4B03-924C-8710BB3B6ED8}" type="pres">
      <dgm:prSet presAssocID="{0A6880BA-B5E7-4E3C-8F00-D0C087843545}" presName="descendantText" presStyleLbl="alignAccFollowNode1" presStyleIdx="0" presStyleCnt="3">
        <dgm:presLayoutVars>
          <dgm:bulletEnabled val="1"/>
        </dgm:presLayoutVars>
      </dgm:prSet>
      <dgm:spPr/>
    </dgm:pt>
    <dgm:pt modelId="{281C3FB9-2D9E-4ED0-8A29-A7D2AC31EEF1}" type="pres">
      <dgm:prSet presAssocID="{F7132E4F-B80B-4FB5-A2CB-DE3658D363F1}" presName="sp" presStyleCnt="0"/>
      <dgm:spPr/>
    </dgm:pt>
    <dgm:pt modelId="{DD0C0F43-E0C5-413B-AC3C-E1607C330723}" type="pres">
      <dgm:prSet presAssocID="{79CCF403-4059-4AA7-9CC4-4FD8C1C76697}" presName="linNode" presStyleCnt="0"/>
      <dgm:spPr/>
    </dgm:pt>
    <dgm:pt modelId="{F4A20714-ABE2-4904-A4A5-2C248A7D1AE0}" type="pres">
      <dgm:prSet presAssocID="{79CCF403-4059-4AA7-9CC4-4FD8C1C7669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36AABA4-ED49-414A-9901-EEBE69C20CB0}" type="pres">
      <dgm:prSet presAssocID="{79CCF403-4059-4AA7-9CC4-4FD8C1C76697}" presName="descendantText" presStyleLbl="alignAccFollowNode1" presStyleIdx="1" presStyleCnt="3">
        <dgm:presLayoutVars>
          <dgm:bulletEnabled val="1"/>
        </dgm:presLayoutVars>
      </dgm:prSet>
      <dgm:spPr/>
    </dgm:pt>
    <dgm:pt modelId="{3A443828-F83E-4D09-B7FD-8B9E610B2E05}" type="pres">
      <dgm:prSet presAssocID="{F8B55205-18E1-473A-A7A6-00265B5F1CDF}" presName="sp" presStyleCnt="0"/>
      <dgm:spPr/>
    </dgm:pt>
    <dgm:pt modelId="{B397EE03-608B-4102-ADB2-FCE6DB88D8A7}" type="pres">
      <dgm:prSet presAssocID="{C6D03B7A-F288-4500-A313-2668A335BDD0}" presName="linNode" presStyleCnt="0"/>
      <dgm:spPr/>
    </dgm:pt>
    <dgm:pt modelId="{90F48135-A2C8-4528-9698-0C71D5ABD898}" type="pres">
      <dgm:prSet presAssocID="{C6D03B7A-F288-4500-A313-2668A335BDD0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446C739-C1CB-4DB2-9CA5-A71D92885132}" type="pres">
      <dgm:prSet presAssocID="{C6D03B7A-F288-4500-A313-2668A335BDD0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A4FF909-53B4-4E73-AA0A-FAF49683A40C}" type="presOf" srcId="{638CB4D9-D071-4EDA-BB13-971C59490E19}" destId="{8406FE72-3CBB-4B03-924C-8710BB3B6ED8}" srcOrd="0" destOrd="0" presId="urn:microsoft.com/office/officeart/2005/8/layout/vList5"/>
    <dgm:cxn modelId="{EC73012D-7B7D-4C69-AD89-B98E15D220E8}" srcId="{0A6880BA-B5E7-4E3C-8F00-D0C087843545}" destId="{638CB4D9-D071-4EDA-BB13-971C59490E19}" srcOrd="0" destOrd="0" parTransId="{05A1410E-9B69-4FEF-845E-AC60453F9ADD}" sibTransId="{02865EE1-1FD8-4813-AC97-7B4AF78811B1}"/>
    <dgm:cxn modelId="{E7BFAE5D-4C8A-46A1-A488-0F72586B0DAE}" type="presOf" srcId="{0A6880BA-B5E7-4E3C-8F00-D0C087843545}" destId="{D47DBE3F-67D4-40EA-A089-45AFA8BA688D}" srcOrd="0" destOrd="0" presId="urn:microsoft.com/office/officeart/2005/8/layout/vList5"/>
    <dgm:cxn modelId="{A719BD4A-CE72-4336-AC6B-A9E5A9E1B6F5}" srcId="{6EE51E55-4AEC-446B-B99A-CC2B85EED330}" destId="{79CCF403-4059-4AA7-9CC4-4FD8C1C76697}" srcOrd="1" destOrd="0" parTransId="{5B8D0407-5227-4E77-9941-D600636488C5}" sibTransId="{F8B55205-18E1-473A-A7A6-00265B5F1CDF}"/>
    <dgm:cxn modelId="{41FD068D-8502-494B-9071-67DE02197DDA}" srcId="{6EE51E55-4AEC-446B-B99A-CC2B85EED330}" destId="{0A6880BA-B5E7-4E3C-8F00-D0C087843545}" srcOrd="0" destOrd="0" parTransId="{325BF649-FB37-4E97-88BF-73384B64BF04}" sibTransId="{F7132E4F-B80B-4FB5-A2CB-DE3658D363F1}"/>
    <dgm:cxn modelId="{7093078F-7DFB-4C03-A3F7-C97C3150593C}" type="presOf" srcId="{6EE51E55-4AEC-446B-B99A-CC2B85EED330}" destId="{730587AE-28A6-4AC3-9FCE-20C744975983}" srcOrd="0" destOrd="0" presId="urn:microsoft.com/office/officeart/2005/8/layout/vList5"/>
    <dgm:cxn modelId="{D0E67C92-30D2-4C19-963E-2EA28F213295}" type="presOf" srcId="{C6D03B7A-F288-4500-A313-2668A335BDD0}" destId="{90F48135-A2C8-4528-9698-0C71D5ABD898}" srcOrd="0" destOrd="0" presId="urn:microsoft.com/office/officeart/2005/8/layout/vList5"/>
    <dgm:cxn modelId="{1A0F7399-99CE-42E2-B181-B0EEBA930CDD}" srcId="{C6D03B7A-F288-4500-A313-2668A335BDD0}" destId="{609677D9-051C-4113-AEC4-BACFD7ED454F}" srcOrd="0" destOrd="0" parTransId="{750EBF11-AD66-4F7E-8A69-2225C3B22318}" sibTransId="{74EFE30F-287F-4C51-801F-CEC0A4C76332}"/>
    <dgm:cxn modelId="{FEC919AA-118A-42E1-93A6-500D5446167B}" type="presOf" srcId="{79CCF403-4059-4AA7-9CC4-4FD8C1C76697}" destId="{F4A20714-ABE2-4904-A4A5-2C248A7D1AE0}" srcOrd="0" destOrd="0" presId="urn:microsoft.com/office/officeart/2005/8/layout/vList5"/>
    <dgm:cxn modelId="{E8B742AE-3C09-4CA2-B4CD-D35B275C6E65}" srcId="{6EE51E55-4AEC-446B-B99A-CC2B85EED330}" destId="{C6D03B7A-F288-4500-A313-2668A335BDD0}" srcOrd="2" destOrd="0" parTransId="{E5581837-28CE-4E27-8FC9-983041A880E2}" sibTransId="{305DEC20-34B0-4B07-9B15-FD5937C39549}"/>
    <dgm:cxn modelId="{B1349ADA-79BB-476A-B6F1-FC17C263C9C5}" type="presOf" srcId="{6F5D0180-EF63-4332-B67A-E912C8E67AF0}" destId="{936AABA4-ED49-414A-9901-EEBE69C20CB0}" srcOrd="0" destOrd="0" presId="urn:microsoft.com/office/officeart/2005/8/layout/vList5"/>
    <dgm:cxn modelId="{886102EB-881E-403E-9E1E-C4118076AB08}" type="presOf" srcId="{609677D9-051C-4113-AEC4-BACFD7ED454F}" destId="{7446C739-C1CB-4DB2-9CA5-A71D92885132}" srcOrd="0" destOrd="0" presId="urn:microsoft.com/office/officeart/2005/8/layout/vList5"/>
    <dgm:cxn modelId="{42A35DFC-85E4-4D33-91F6-601961286257}" srcId="{79CCF403-4059-4AA7-9CC4-4FD8C1C76697}" destId="{6F5D0180-EF63-4332-B67A-E912C8E67AF0}" srcOrd="0" destOrd="0" parTransId="{6534F6C9-7756-48E2-986C-DC071718EA74}" sibTransId="{75F69295-0608-46A4-AAE8-5360E5C0E4CE}"/>
    <dgm:cxn modelId="{84C7A30F-5870-4F13-AACC-0790C91880DD}" type="presParOf" srcId="{730587AE-28A6-4AC3-9FCE-20C744975983}" destId="{A60A7670-41D8-41E2-B50D-E33ABD7604D6}" srcOrd="0" destOrd="0" presId="urn:microsoft.com/office/officeart/2005/8/layout/vList5"/>
    <dgm:cxn modelId="{A7F0CFE5-1A1A-4848-A623-32F403B0AEC3}" type="presParOf" srcId="{A60A7670-41D8-41E2-B50D-E33ABD7604D6}" destId="{D47DBE3F-67D4-40EA-A089-45AFA8BA688D}" srcOrd="0" destOrd="0" presId="urn:microsoft.com/office/officeart/2005/8/layout/vList5"/>
    <dgm:cxn modelId="{2819D92C-3012-45DE-938C-7071F0BB948A}" type="presParOf" srcId="{A60A7670-41D8-41E2-B50D-E33ABD7604D6}" destId="{8406FE72-3CBB-4B03-924C-8710BB3B6ED8}" srcOrd="1" destOrd="0" presId="urn:microsoft.com/office/officeart/2005/8/layout/vList5"/>
    <dgm:cxn modelId="{C780389B-FE75-40E3-9F40-BA5675B9D989}" type="presParOf" srcId="{730587AE-28A6-4AC3-9FCE-20C744975983}" destId="{281C3FB9-2D9E-4ED0-8A29-A7D2AC31EEF1}" srcOrd="1" destOrd="0" presId="urn:microsoft.com/office/officeart/2005/8/layout/vList5"/>
    <dgm:cxn modelId="{A5C2E8F7-F964-4440-96CD-1DD1D458F2C8}" type="presParOf" srcId="{730587AE-28A6-4AC3-9FCE-20C744975983}" destId="{DD0C0F43-E0C5-413B-AC3C-E1607C330723}" srcOrd="2" destOrd="0" presId="urn:microsoft.com/office/officeart/2005/8/layout/vList5"/>
    <dgm:cxn modelId="{44131841-0417-42AB-9672-165B1D3D5C15}" type="presParOf" srcId="{DD0C0F43-E0C5-413B-AC3C-E1607C330723}" destId="{F4A20714-ABE2-4904-A4A5-2C248A7D1AE0}" srcOrd="0" destOrd="0" presId="urn:microsoft.com/office/officeart/2005/8/layout/vList5"/>
    <dgm:cxn modelId="{9B810462-644F-4808-B146-8EBF5AE0CB5F}" type="presParOf" srcId="{DD0C0F43-E0C5-413B-AC3C-E1607C330723}" destId="{936AABA4-ED49-414A-9901-EEBE69C20CB0}" srcOrd="1" destOrd="0" presId="urn:microsoft.com/office/officeart/2005/8/layout/vList5"/>
    <dgm:cxn modelId="{7F064E15-91B6-4C9B-ACDD-02740945CC83}" type="presParOf" srcId="{730587AE-28A6-4AC3-9FCE-20C744975983}" destId="{3A443828-F83E-4D09-B7FD-8B9E610B2E05}" srcOrd="3" destOrd="0" presId="urn:microsoft.com/office/officeart/2005/8/layout/vList5"/>
    <dgm:cxn modelId="{30E10D67-A29F-4FDD-9683-BE6D1EF0F045}" type="presParOf" srcId="{730587AE-28A6-4AC3-9FCE-20C744975983}" destId="{B397EE03-608B-4102-ADB2-FCE6DB88D8A7}" srcOrd="4" destOrd="0" presId="urn:microsoft.com/office/officeart/2005/8/layout/vList5"/>
    <dgm:cxn modelId="{1CDC260D-1B3F-446A-8FA5-CD243D8885D4}" type="presParOf" srcId="{B397EE03-608B-4102-ADB2-FCE6DB88D8A7}" destId="{90F48135-A2C8-4528-9698-0C71D5ABD898}" srcOrd="0" destOrd="0" presId="urn:microsoft.com/office/officeart/2005/8/layout/vList5"/>
    <dgm:cxn modelId="{44C90A3F-CD26-436A-B12C-6D22F31B9588}" type="presParOf" srcId="{B397EE03-608B-4102-ADB2-FCE6DB88D8A7}" destId="{7446C739-C1CB-4DB2-9CA5-A71D9288513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6FE72-3CBB-4B03-924C-8710BB3B6ED8}">
      <dsp:nvSpPr>
        <dsp:cNvPr id="0" name=""/>
        <dsp:cNvSpPr/>
      </dsp:nvSpPr>
      <dsp:spPr>
        <a:xfrm rot="5400000">
          <a:off x="6589693" y="-2661724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Patterns and  Practices</a:t>
          </a:r>
        </a:p>
      </dsp:txBody>
      <dsp:txXfrm rot="-5400000">
        <a:off x="3785616" y="197116"/>
        <a:ext cx="6675221" cy="1012303"/>
      </dsp:txXfrm>
    </dsp:sp>
    <dsp:sp modelId="{D47DBE3F-67D4-40EA-A089-45AFA8BA688D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PnP</a:t>
          </a:r>
        </a:p>
      </dsp:txBody>
      <dsp:txXfrm>
        <a:off x="68454" y="70578"/>
        <a:ext cx="3648708" cy="1265378"/>
      </dsp:txXfrm>
    </dsp:sp>
    <dsp:sp modelId="{936AABA4-ED49-414A-9901-EEBE69C20CB0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is a </a:t>
          </a:r>
          <a:r>
            <a:rPr lang="en-US" sz="1800" b="1" kern="1200" dirty="0"/>
            <a:t>task automation </a:t>
          </a:r>
          <a:r>
            <a:rPr lang="en-US" sz="1800" kern="1200" dirty="0"/>
            <a:t>and configuration management </a:t>
          </a:r>
          <a:r>
            <a:rPr lang="en-US" sz="1800" b="1" kern="1200" dirty="0"/>
            <a:t>framework</a:t>
          </a:r>
          <a:r>
            <a:rPr lang="en-US" sz="1800" kern="1200" dirty="0"/>
            <a:t> from Microsoft, consisting of a </a:t>
          </a:r>
          <a:r>
            <a:rPr lang="en-US" sz="1800" b="1" kern="1200" dirty="0"/>
            <a:t>command-line shell </a:t>
          </a:r>
          <a:r>
            <a:rPr lang="en-US" sz="1800" kern="1200" dirty="0"/>
            <a:t>and associated </a:t>
          </a:r>
          <a:r>
            <a:rPr lang="en-US" sz="1800" b="1" kern="1200" dirty="0"/>
            <a:t>scripting language </a:t>
          </a:r>
          <a:r>
            <a:rPr lang="en-US" sz="1800" kern="1200" dirty="0"/>
            <a:t>built on the .NET Framework and .NET Core.</a:t>
          </a:r>
        </a:p>
      </dsp:txBody>
      <dsp:txXfrm rot="-5400000">
        <a:off x="3785616" y="1669517"/>
        <a:ext cx="6675221" cy="1012303"/>
      </dsp:txXfrm>
    </dsp:sp>
    <dsp:sp modelId="{F4A20714-ABE2-4904-A4A5-2C248A7D1AE0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PowerShell</a:t>
          </a:r>
        </a:p>
      </dsp:txBody>
      <dsp:txXfrm>
        <a:off x="68454" y="1542979"/>
        <a:ext cx="3648708" cy="1265378"/>
      </dsp:txXfrm>
    </dsp:sp>
    <dsp:sp modelId="{7446C739-C1CB-4DB2-9CA5-A71D92885132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contains a library of </a:t>
          </a:r>
          <a:r>
            <a:rPr lang="en-US" sz="1800" b="1" i="0" kern="1200" dirty="0"/>
            <a:t>PowerShell </a:t>
          </a:r>
          <a:r>
            <a:rPr lang="en-US" sz="1800" b="0" i="0" kern="1200" dirty="0"/>
            <a:t>commands (</a:t>
          </a:r>
          <a:r>
            <a:rPr lang="en-US" sz="1800" b="1" i="0" kern="1200" dirty="0"/>
            <a:t>PnP</a:t>
          </a:r>
          <a:r>
            <a:rPr lang="en-US" sz="1800" b="0" i="0" kern="1200" dirty="0"/>
            <a:t> </a:t>
          </a:r>
          <a:r>
            <a:rPr lang="en-US" sz="1800" b="1" i="0" kern="1200" dirty="0"/>
            <a:t>PowerShell</a:t>
          </a:r>
          <a:r>
            <a:rPr lang="en-US" sz="1800" b="0" i="0" kern="1200" dirty="0"/>
            <a:t>) that allows you to perform complex provisioning and artifact management actions towards </a:t>
          </a:r>
          <a:r>
            <a:rPr lang="en-US" sz="1800" b="1" i="0" kern="1200" dirty="0"/>
            <a:t>SharePoint.</a:t>
          </a:r>
          <a:endParaRPr lang="en-US" sz="1800" b="1" kern="1200" dirty="0"/>
        </a:p>
      </dsp:txBody>
      <dsp:txXfrm rot="-5400000">
        <a:off x="3785616" y="3141918"/>
        <a:ext cx="6675221" cy="1012303"/>
      </dsp:txXfrm>
    </dsp:sp>
    <dsp:sp modelId="{90F48135-A2C8-4528-9698-0C71D5ABD898}">
      <dsp:nvSpPr>
        <dsp:cNvPr id="0" name=""/>
        <dsp:cNvSpPr/>
      </dsp:nvSpPr>
      <dsp:spPr>
        <a:xfrm>
          <a:off x="0" y="29469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SharePoint PnP PowerShell</a:t>
          </a:r>
        </a:p>
      </dsp:txBody>
      <dsp:txXfrm>
        <a:off x="68454" y="3015379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F7DFF96-5A7F-4C30-B132-7FBB45CF6557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E5E95A-82C2-4EB0-94F6-A257D985D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1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9842-309E-410A-AEE9-0EA5C83AA349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5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BE08C-FC26-43C4-9714-1B4AB22D6B2A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9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A84F-A9A9-4081-8C4B-0EFD1123C58A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13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7" y="1447802"/>
            <a:ext cx="5396365" cy="246221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480"/>
              </a:spcBef>
              <a:buNone/>
              <a:defRPr sz="2000"/>
            </a:lvl2pPr>
            <a:lvl3pPr marL="0" indent="0">
              <a:spcBef>
                <a:spcPts val="480"/>
              </a:spcBef>
              <a:buNone/>
              <a:defRPr sz="2000"/>
            </a:lvl3pPr>
            <a:lvl4pPr marL="0" indent="0">
              <a:spcBef>
                <a:spcPts val="480"/>
              </a:spcBef>
              <a:buNone/>
              <a:defRPr sz="2000"/>
            </a:lvl4pPr>
            <a:lvl5pPr marL="0" indent="0">
              <a:spcBef>
                <a:spcPts val="480"/>
              </a:spcBef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2"/>
            <a:ext cx="5396365" cy="2462213"/>
          </a:xfrm>
        </p:spPr>
        <p:txBody>
          <a:bodyPr/>
          <a:lstStyle>
            <a:lvl1pPr marL="0" indent="0">
              <a:spcBef>
                <a:spcPts val="1198"/>
              </a:spcBef>
              <a:buNone/>
              <a:defRPr lang="en-US" sz="4000" kern="1200" spc="-71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1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021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9699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6380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marL="0" marR="0" lvl="1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0" marR="0" lvl="2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Third level</a:t>
            </a:r>
          </a:p>
          <a:p>
            <a:pPr marL="0" marR="0" lvl="3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Fourth level</a:t>
            </a:r>
          </a:p>
          <a:p>
            <a:pPr marL="0" marR="0" lvl="4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3"/>
          </p:nvPr>
        </p:nvSpPr>
        <p:spPr>
          <a:xfrm>
            <a:off x="520837" y="6399557"/>
            <a:ext cx="560832" cy="219456"/>
          </a:xfrm>
          <a:prstGeom prst="rect">
            <a:avLst/>
          </a:prstGeom>
        </p:spPr>
        <p:txBody>
          <a:bodyPr lIns="121720" tIns="60860" rIns="121720" bIns="60860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2135" y="6166419"/>
            <a:ext cx="1618293" cy="52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771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197592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396"/>
              </a:spcBef>
              <a:buNone/>
              <a:defRPr sz="4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1434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5653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692721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720" tIns="60860" rIns="121720" bIns="60860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3022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3022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2135" y="6166418"/>
            <a:ext cx="1618294" cy="52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7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69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07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99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508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68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9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83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24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58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795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465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865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5108"/>
            <a:ext cx="10972800" cy="75672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8437"/>
            <a:ext cx="10972800" cy="4807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289C-E506-49BA-A8D1-F80F6BEF7624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4757A-4ABC-AF47-A832-6731C6B1B1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609600" y="850597"/>
            <a:ext cx="8534400" cy="35088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>
              <a:buNone/>
              <a:defRPr lang="en-US" sz="1800" b="0" i="1" dirty="0">
                <a:solidFill>
                  <a:schemeClr val="bg1"/>
                </a:solidFill>
                <a:latin typeface="Segoe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32865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359445" cy="6858000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06184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73736"/>
            <a:ext cx="4806184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9189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478915"/>
            <a:ext cx="12192000" cy="3790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924-DB8D-4DB6-9D04-5A26F49872BA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4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1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477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F9389-1A58-431B-9328-4843EAB89143}" type="datetime1">
              <a:rPr lang="en-US" smtClean="0"/>
              <a:t>10/20/2017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9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38C81-D9B5-41CF-AC66-D023A8EF1DEC}" type="datetime1">
              <a:rPr lang="en-US" smtClean="0"/>
              <a:t>10/20/2017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4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0AD95-57EB-46F8-A07F-FE90513A5B1D}" type="datetime1">
              <a:rPr lang="en-US" smtClean="0"/>
              <a:t>10/20/2017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4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F7C3-1183-4F34-8CE8-9D50EC76EF55}" type="datetime1">
              <a:rPr lang="en-US" smtClean="0"/>
              <a:t>10/20/2017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E059-DFC1-40D1-B548-356B8C852C03}" type="datetime1">
              <a:rPr lang="en-US" smtClean="0"/>
              <a:t>10/20/2017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8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478915"/>
            <a:ext cx="12192000" cy="3790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80760" cy="1205208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09104"/>
            <a:ext cx="8255255" cy="89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131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13" t="11293" r="14013" b="11293"/>
          <a:stretch/>
        </p:blipFill>
        <p:spPr>
          <a:xfrm>
            <a:off x="9373749" y="319731"/>
            <a:ext cx="2623348" cy="56568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167124"/>
            <a:ext cx="12192000" cy="9189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0802786" y="6478915"/>
            <a:ext cx="808716" cy="37908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804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3381C20-3414-4D2A-A900-C43F2901849D}" type="datetime1">
              <a:rPr lang="en-US" smtClean="0"/>
              <a:pPr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04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02785" y="6480415"/>
            <a:ext cx="808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6935844-1480-4CD9-B3B2-E15DD388EB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8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5B1E9-A899-4F9C-AB97-DB8A1047645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6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spsevents.org/city/Sacramento/sacramento2016/speake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683580"/>
            <a:ext cx="4920880" cy="347239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SharePoint Saturday 2017:</a:t>
            </a:r>
            <a:br>
              <a:rPr lang="en-US" sz="3600" dirty="0"/>
            </a:br>
            <a:r>
              <a:rPr lang="en-US" i="1" u="sng" dirty="0">
                <a:hlinkClick r:id="rId2"/>
              </a:rPr>
              <a:t>SharePoint PnP PowerShell and what it can do for my SharePoint Environment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31850" y="4971700"/>
            <a:ext cx="4806184" cy="1500187"/>
          </a:xfrm>
        </p:spPr>
        <p:txBody>
          <a:bodyPr/>
          <a:lstStyle/>
          <a:p>
            <a:r>
              <a:rPr lang="en-US" dirty="0"/>
              <a:t>Presented by Peter Allen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97F0-2275-4ABE-807A-D0BEBC1FD5F8}" type="datetime1">
              <a:rPr lang="en-US" smtClean="0"/>
              <a:t>10/20/2017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9445" y="87630"/>
            <a:ext cx="5840213" cy="6384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145" y="5840478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02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407B-1417-4AC8-B8E9-2057F22D8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PnP Possibilities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1F0AE-A45B-469D-A150-C2CE619B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9CE23-F926-4692-8E82-70AB06C6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EC4347-B6F5-4D59-A324-301BA5154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894" y="1414791"/>
            <a:ext cx="9645028" cy="506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4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06E-97FA-4377-945F-3596B6C1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2DC990-ED18-4340-B2D3-514EEE69C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223" y="1512888"/>
            <a:ext cx="4647554" cy="435133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258FD-20B9-4B83-8CFB-AB517CBD6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BBAB4-1B6D-4212-8567-3DDA345B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5E57D-DCA4-49B6-BB63-8FF055A4ED9E}"/>
              </a:ext>
            </a:extLst>
          </p:cNvPr>
          <p:cNvSpPr/>
          <p:nvPr/>
        </p:nvSpPr>
        <p:spPr>
          <a:xfrm>
            <a:off x="3772223" y="5987239"/>
            <a:ext cx="4635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https://github.com/SharePoint/PnP-PowerShell</a:t>
            </a:r>
          </a:p>
        </p:txBody>
      </p:sp>
    </p:spTree>
    <p:extLst>
      <p:ext uri="{BB962C8B-B14F-4D97-AF65-F5344CB8AC3E}">
        <p14:creationId xmlns:p14="http://schemas.microsoft.com/office/powerpoint/2010/main" val="3736701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3DD66-0915-4AD6-95D1-A50733C2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PnP PowerShell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2BAFDD-9936-4C02-8512-6D6BB029D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5008" y="1814852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Fields</a:t>
            </a:r>
          </a:p>
          <a:p>
            <a:r>
              <a:rPr lang="en-US" b="1" dirty="0"/>
              <a:t>Files and Folders</a:t>
            </a:r>
          </a:p>
          <a:p>
            <a:r>
              <a:rPr lang="en-US" dirty="0"/>
              <a:t>Information Management</a:t>
            </a:r>
          </a:p>
          <a:p>
            <a:r>
              <a:rPr lang="en-US" b="1" dirty="0"/>
              <a:t>Lists</a:t>
            </a:r>
          </a:p>
          <a:p>
            <a:r>
              <a:rPr lang="en-US" dirty="0"/>
              <a:t>Microsoft Graph</a:t>
            </a:r>
          </a:p>
          <a:p>
            <a:r>
              <a:rPr lang="en-US" dirty="0"/>
              <a:t>Provisioning</a:t>
            </a:r>
          </a:p>
          <a:p>
            <a:r>
              <a:rPr lang="en-US" b="1" dirty="0"/>
              <a:t>Publishing</a:t>
            </a:r>
          </a:p>
          <a:p>
            <a:r>
              <a:rPr lang="en-US" dirty="0"/>
              <a:t>Records Management</a:t>
            </a:r>
          </a:p>
          <a:p>
            <a:r>
              <a:rPr lang="en-US" dirty="0"/>
              <a:t>Search</a:t>
            </a:r>
          </a:p>
          <a:p>
            <a:r>
              <a:rPr lang="en-US" dirty="0"/>
              <a:t>SharePoint Recycle Bin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F66730-F18B-41E6-8762-8571C6DD5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55276" y="1814852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SharePoint </a:t>
            </a:r>
            <a:r>
              <a:rPr lang="en-US" dirty="0" err="1"/>
              <a:t>WebHooks</a:t>
            </a:r>
            <a:endParaRPr lang="en-US" dirty="0"/>
          </a:p>
          <a:p>
            <a:r>
              <a:rPr lang="en-US" b="1" dirty="0"/>
              <a:t>Sites</a:t>
            </a:r>
          </a:p>
          <a:p>
            <a:r>
              <a:rPr lang="en-US" b="1" dirty="0"/>
              <a:t>Taxonomy</a:t>
            </a:r>
          </a:p>
          <a:p>
            <a:r>
              <a:rPr lang="en-US" dirty="0"/>
              <a:t>Tenant Administration</a:t>
            </a:r>
          </a:p>
          <a:p>
            <a:r>
              <a:rPr lang="en-US" b="1" dirty="0"/>
              <a:t>User and group management</a:t>
            </a:r>
          </a:p>
          <a:p>
            <a:r>
              <a:rPr lang="en-US" b="1" dirty="0"/>
              <a:t>User Profiles</a:t>
            </a:r>
          </a:p>
          <a:p>
            <a:r>
              <a:rPr lang="en-US" dirty="0"/>
              <a:t>Utilities</a:t>
            </a:r>
          </a:p>
          <a:p>
            <a:r>
              <a:rPr lang="en-US" b="1" dirty="0"/>
              <a:t>Web Parts</a:t>
            </a:r>
          </a:p>
          <a:p>
            <a:r>
              <a:rPr lang="en-US" b="1" dirty="0"/>
              <a:t>Webs</a:t>
            </a:r>
          </a:p>
          <a:p>
            <a:r>
              <a:rPr lang="en-US" dirty="0"/>
              <a:t>Workflows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04EDD-3BF4-4A2C-AD57-100B6A758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E2F86-CB4A-43EE-8B14-6C832662B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12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B464769-8D14-42F1-A6A6-0F2CB11531D6}"/>
              </a:ext>
            </a:extLst>
          </p:cNvPr>
          <p:cNvSpPr txBox="1">
            <a:spLocks/>
          </p:cNvSpPr>
          <p:nvPr/>
        </p:nvSpPr>
        <p:spPr>
          <a:xfrm>
            <a:off x="102832" y="181485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Apps</a:t>
            </a:r>
          </a:p>
          <a:p>
            <a:r>
              <a:rPr lang="en-US" dirty="0"/>
              <a:t>Base Cmdlets</a:t>
            </a:r>
          </a:p>
          <a:p>
            <a:r>
              <a:rPr lang="en-US" b="1" dirty="0"/>
              <a:t>Branding</a:t>
            </a:r>
          </a:p>
          <a:p>
            <a:r>
              <a:rPr lang="en-US" dirty="0"/>
              <a:t>Client-Side Pages</a:t>
            </a:r>
          </a:p>
          <a:p>
            <a:r>
              <a:rPr lang="en-US" b="1" dirty="0"/>
              <a:t>Content Types</a:t>
            </a:r>
          </a:p>
          <a:p>
            <a:r>
              <a:rPr lang="en-US" dirty="0"/>
              <a:t>Document Sets</a:t>
            </a:r>
          </a:p>
          <a:p>
            <a:r>
              <a:rPr lang="en-US" dirty="0"/>
              <a:t>Event Receivers</a:t>
            </a:r>
          </a:p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636409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C25C-F6E5-4D69-A747-0BF7FB76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PnP History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FD4CB-993B-4732-A7FE-84292F48D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20AD8-4A89-45FF-8BC6-29B7EE95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13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B4725C-B322-4827-B61B-D37955B64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692" y="1284272"/>
            <a:ext cx="9409836" cy="50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27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r="24611"/>
          <a:stretch/>
        </p:blipFill>
        <p:spPr>
          <a:xfrm>
            <a:off x="6350719" y="88900"/>
            <a:ext cx="5841282" cy="639151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SharePoint PnP PowerShell Setup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10/20/2017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65874" y="5097565"/>
            <a:ext cx="5778500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769" y="527308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2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CD17E2-D324-4C7C-9DA3-8572CE31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Tools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3B5577-1897-49A2-833B-586C7B8CA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Tools for using PowerShell</a:t>
            </a:r>
          </a:p>
          <a:p>
            <a:pPr lvl="1"/>
            <a:r>
              <a:rPr lang="en-US" dirty="0"/>
              <a:t>Windows PowerShell ISE</a:t>
            </a:r>
          </a:p>
          <a:p>
            <a:pPr lvl="2"/>
            <a:r>
              <a:rPr lang="en-US" dirty="0"/>
              <a:t>Comes with Windows 10</a:t>
            </a:r>
          </a:p>
          <a:p>
            <a:pPr lvl="1"/>
            <a:r>
              <a:rPr lang="en-US" dirty="0"/>
              <a:t>Visual Studio Code</a:t>
            </a:r>
          </a:p>
          <a:p>
            <a:pPr lvl="2"/>
            <a:r>
              <a:rPr lang="en-US" dirty="0"/>
              <a:t>Must add extension: Visual Studio Team Services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62EE6-98F2-4EF3-B1E9-E28F708B6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10/20/2017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38B63-3D44-4FBA-96BC-EDB57E32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20A059-D636-4666-A8E1-59C62790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408" y="3499247"/>
            <a:ext cx="4408726" cy="327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7EB8AC-5C6D-412B-AB11-F876BCEA5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018" y="3524926"/>
            <a:ext cx="4335430" cy="32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20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FCF5E-D5C3-4EAC-913A-677E4E6F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17452-76E2-4D96-A13D-B698E62D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what is installed</a:t>
            </a:r>
          </a:p>
          <a:p>
            <a:pPr lvl="1"/>
            <a:r>
              <a:rPr lang="en-US" dirty="0"/>
              <a:t>Command:</a:t>
            </a:r>
          </a:p>
          <a:p>
            <a:pPr lvl="2"/>
            <a:r>
              <a:rPr lang="en-US" dirty="0"/>
              <a:t>Get-Command -Module *PnP*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85621-959C-4100-A338-59C31E9C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B68BB-3574-4EF8-864D-66CA040A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4FA2B2-7E7B-4DBD-ACCB-C315760D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936" y="2907743"/>
            <a:ext cx="5973879" cy="37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91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1D4A3-7ACA-42BA-9603-3117C1B6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SharePoint PowerShell PnP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FDCFB-5BEE-4C8F-ACB5-7A364FE0A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SharePoint Online</a:t>
            </a:r>
          </a:p>
          <a:p>
            <a:pPr lvl="1"/>
            <a:r>
              <a:rPr lang="en-US" dirty="0"/>
              <a:t>Install-Module </a:t>
            </a:r>
            <a:r>
              <a:rPr lang="en-US" dirty="0" err="1"/>
              <a:t>SharePointPnPPowerShellOnline</a:t>
            </a:r>
            <a:endParaRPr lang="en-US" dirty="0"/>
          </a:p>
          <a:p>
            <a:pPr lvl="1"/>
            <a:r>
              <a:rPr lang="en-US" dirty="0"/>
              <a:t>Uninstall-Module </a:t>
            </a:r>
            <a:r>
              <a:rPr lang="en-US" dirty="0" err="1"/>
              <a:t>SharePointPnPPowerShellOnline</a:t>
            </a:r>
            <a:endParaRPr lang="en-US" dirty="0"/>
          </a:p>
          <a:p>
            <a:r>
              <a:rPr lang="en-US" dirty="0"/>
              <a:t>SharePoint 2016</a:t>
            </a:r>
          </a:p>
          <a:p>
            <a:pPr lvl="1"/>
            <a:r>
              <a:rPr lang="en-US" dirty="0"/>
              <a:t>Install-Module SharePointPnPPowerShell2016</a:t>
            </a:r>
          </a:p>
          <a:p>
            <a:pPr lvl="1"/>
            <a:r>
              <a:rPr lang="en-US" dirty="0"/>
              <a:t>Uninstall-Module SharePointPnPPowerShell2016</a:t>
            </a:r>
          </a:p>
          <a:p>
            <a:r>
              <a:rPr lang="en-US" dirty="0"/>
              <a:t>SharePoint 2013</a:t>
            </a:r>
          </a:p>
          <a:p>
            <a:pPr lvl="1"/>
            <a:r>
              <a:rPr lang="en-US" dirty="0"/>
              <a:t>Install-Module SharePointPnPPowerShell2013</a:t>
            </a:r>
          </a:p>
          <a:p>
            <a:pPr lvl="1"/>
            <a:r>
              <a:rPr lang="en-US" dirty="0"/>
              <a:t>Uninstall-Module SharePointPnPPowerShell2013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E37C-AA1B-4CD9-B3DE-B73CC9F6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E4AE0-A1D3-43E3-8204-057763353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92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r>
              <a:rPr lang="en-US" dirty="0"/>
              <a:t>SharePoint PnP PowerShell Live Examples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Line Commands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10/20/2017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5024" y="92529"/>
            <a:ext cx="5876976" cy="638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800" y="432428"/>
            <a:ext cx="2240026" cy="3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03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78E76-DA97-4862-B4B5-53B131C0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D08D-963F-4DE5-8B73-938526B27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65"/>
            <a:ext cx="10515600" cy="49672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Setup our environment:</a:t>
            </a:r>
          </a:p>
          <a:p>
            <a:pPr lvl="1"/>
            <a:r>
              <a:rPr lang="en-US" dirty="0"/>
              <a:t>First check to see what version of SharePoint PnP PowerShell is installed</a:t>
            </a:r>
          </a:p>
          <a:p>
            <a:pPr lvl="2"/>
            <a:r>
              <a:rPr lang="en-US" dirty="0"/>
              <a:t>Command:</a:t>
            </a:r>
          </a:p>
          <a:p>
            <a:pPr lvl="3"/>
            <a:r>
              <a:rPr lang="en-US" dirty="0"/>
              <a:t>Get-Command -Module *PnP*</a:t>
            </a:r>
          </a:p>
          <a:p>
            <a:pPr lvl="1"/>
            <a:r>
              <a:rPr lang="en-US" dirty="0"/>
              <a:t>Next Install, Uninstall / Install or do nothing for SharePoint PnP PowerShell</a:t>
            </a:r>
          </a:p>
          <a:p>
            <a:pPr lvl="2"/>
            <a:r>
              <a:rPr lang="en-US" dirty="0"/>
              <a:t>Commands</a:t>
            </a:r>
          </a:p>
          <a:p>
            <a:pPr lvl="3"/>
            <a:r>
              <a:rPr lang="en-US" dirty="0"/>
              <a:t>SharePoint Online</a:t>
            </a:r>
          </a:p>
          <a:p>
            <a:pPr lvl="4"/>
            <a:r>
              <a:rPr lang="en-US" dirty="0"/>
              <a:t>Install-Module </a:t>
            </a:r>
            <a:r>
              <a:rPr lang="en-US" dirty="0" err="1"/>
              <a:t>SharePointPnPPowerShellOnline</a:t>
            </a:r>
            <a:endParaRPr lang="en-US" dirty="0"/>
          </a:p>
          <a:p>
            <a:pPr lvl="4"/>
            <a:r>
              <a:rPr lang="en-US" dirty="0"/>
              <a:t>Uninstall-Module </a:t>
            </a:r>
            <a:r>
              <a:rPr lang="en-US" dirty="0" err="1"/>
              <a:t>SharePointPnPPowerShellOnline</a:t>
            </a:r>
            <a:endParaRPr lang="en-US" dirty="0"/>
          </a:p>
          <a:p>
            <a:pPr lvl="3"/>
            <a:r>
              <a:rPr lang="en-US" dirty="0"/>
              <a:t>SharePoint 2016</a:t>
            </a:r>
          </a:p>
          <a:p>
            <a:pPr lvl="4"/>
            <a:r>
              <a:rPr lang="en-US" dirty="0"/>
              <a:t>Install-Module SharePointPnPPowerShell2016</a:t>
            </a:r>
          </a:p>
          <a:p>
            <a:pPr lvl="4"/>
            <a:r>
              <a:rPr lang="en-US" dirty="0"/>
              <a:t>Uninstall-Module SharePointPnPPowerShell2016</a:t>
            </a:r>
          </a:p>
          <a:p>
            <a:pPr lvl="3"/>
            <a:r>
              <a:rPr lang="en-US" dirty="0"/>
              <a:t>SharePoint 2013</a:t>
            </a:r>
          </a:p>
          <a:p>
            <a:pPr lvl="4"/>
            <a:r>
              <a:rPr lang="en-US" dirty="0"/>
              <a:t>Install-Module SharePointPnPPowerShell2013</a:t>
            </a:r>
          </a:p>
          <a:p>
            <a:pPr lvl="4"/>
            <a:r>
              <a:rPr lang="en-US" dirty="0"/>
              <a:t>Uninstall-Module SharePointPnPPowerShell2013</a:t>
            </a:r>
          </a:p>
          <a:p>
            <a:pPr lvl="1"/>
            <a:r>
              <a:rPr lang="en-US" dirty="0"/>
              <a:t>For Visual Studio Code </a:t>
            </a:r>
          </a:p>
          <a:p>
            <a:pPr lvl="2"/>
            <a:r>
              <a:rPr lang="en-US" dirty="0"/>
              <a:t>Install extension</a:t>
            </a:r>
          </a:p>
          <a:p>
            <a:pPr lvl="3"/>
            <a:r>
              <a:rPr lang="en-US" dirty="0"/>
              <a:t>Visual Studio Team Services</a:t>
            </a:r>
          </a:p>
          <a:p>
            <a:pPr lvl="3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3E2DE-21E9-4DED-B66F-39B3A7A9B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D59AD-1758-406D-A15F-075AD4BB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65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b="-1"/>
          <a:stretch/>
        </p:blipFill>
        <p:spPr>
          <a:xfrm>
            <a:off x="6202680" y="1249680"/>
            <a:ext cx="5974080" cy="5230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764"/>
            <a:ext cx="8255255" cy="896104"/>
          </a:xfrm>
        </p:spPr>
        <p:txBody>
          <a:bodyPr/>
          <a:lstStyle/>
          <a:p>
            <a:r>
              <a:rPr lang="en-US" dirty="0"/>
              <a:t>Meeting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" y="1507609"/>
            <a:ext cx="5227320" cy="47148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Who am I?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SharePoint PnP PowerShell Overview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SharePoint PnP PowerShell Setup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SharePoint PnP PowerShell Live Examples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08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0434-E411-4D79-9C33-8FDF4B9E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83541-895B-490E-A975-81D8210CF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66"/>
            <a:ext cx="10933590" cy="4351338"/>
          </a:xfrm>
        </p:spPr>
        <p:txBody>
          <a:bodyPr/>
          <a:lstStyle/>
          <a:p>
            <a:r>
              <a:rPr lang="en-US" dirty="0"/>
              <a:t>First things first</a:t>
            </a:r>
          </a:p>
          <a:p>
            <a:r>
              <a:rPr lang="en-US" dirty="0"/>
              <a:t>You must connect to the SharePoint site before you can do anything.</a:t>
            </a:r>
          </a:p>
          <a:p>
            <a:r>
              <a:rPr lang="en-US" dirty="0"/>
              <a:t>Command:</a:t>
            </a:r>
          </a:p>
          <a:p>
            <a:pPr lvl="1"/>
            <a:r>
              <a:rPr lang="en-US" sz="2000" dirty="0"/>
              <a:t>Connect-</a:t>
            </a:r>
            <a:r>
              <a:rPr lang="en-US" sz="2000" dirty="0" err="1"/>
              <a:t>PnPOnline</a:t>
            </a:r>
            <a:r>
              <a:rPr lang="en-US" sz="2000" dirty="0"/>
              <a:t> –</a:t>
            </a:r>
            <a:r>
              <a:rPr lang="en-US" sz="2000" dirty="0" err="1"/>
              <a:t>Url</a:t>
            </a:r>
            <a:r>
              <a:rPr lang="en-US" sz="2000" dirty="0"/>
              <a:t> </a:t>
            </a:r>
          </a:p>
          <a:p>
            <a:pPr lvl="2"/>
            <a:r>
              <a:rPr lang="en-US" sz="1600" dirty="0"/>
              <a:t>-</a:t>
            </a:r>
            <a:r>
              <a:rPr lang="en-US" sz="1600" dirty="0" err="1"/>
              <a:t>Url</a:t>
            </a:r>
            <a:r>
              <a:rPr lang="en-US" sz="1600" dirty="0"/>
              <a:t> is the URL for the site you want to connect to</a:t>
            </a:r>
          </a:p>
          <a:p>
            <a:pPr lvl="2"/>
            <a:r>
              <a:rPr lang="en-US" sz="1600" dirty="0"/>
              <a:t>Example</a:t>
            </a:r>
          </a:p>
          <a:p>
            <a:pPr lvl="3"/>
            <a:r>
              <a:rPr lang="en-US" sz="1600" dirty="0"/>
              <a:t>Connect-</a:t>
            </a:r>
            <a:r>
              <a:rPr lang="en-US" sz="1600" dirty="0" err="1"/>
              <a:t>PnPOnline</a:t>
            </a:r>
            <a:r>
              <a:rPr lang="en-US" sz="1600" dirty="0"/>
              <a:t> –</a:t>
            </a:r>
            <a:r>
              <a:rPr lang="en-US" sz="1600" dirty="0" err="1"/>
              <a:t>Url</a:t>
            </a:r>
            <a:r>
              <a:rPr lang="en-US" sz="1600" dirty="0"/>
              <a:t> https://kieferconsultinginc.sharepoint.com/sites/SharePointSaturday2017/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ADE16-7DC1-43DE-870B-B5271E7A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ED6FE-B3E2-4AA9-B7A1-2573F2E32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35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EF406-9630-4115-B303-813FA88F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6066-18CB-4539-8574-1F3BEF6C1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create a list, simple</a:t>
            </a:r>
          </a:p>
          <a:p>
            <a:pPr lvl="1"/>
            <a:r>
              <a:rPr lang="en-US" dirty="0"/>
              <a:t>Command:</a:t>
            </a:r>
          </a:p>
          <a:p>
            <a:pPr lvl="2"/>
            <a:r>
              <a:rPr lang="en-US" dirty="0"/>
              <a:t>New-</a:t>
            </a:r>
            <a:r>
              <a:rPr lang="en-US" dirty="0" err="1"/>
              <a:t>PnPList</a:t>
            </a:r>
            <a:r>
              <a:rPr lang="en-US" dirty="0"/>
              <a:t> -Title "First Demo List" -</a:t>
            </a:r>
            <a:r>
              <a:rPr lang="en-US" dirty="0" err="1"/>
              <a:t>Url</a:t>
            </a:r>
            <a:r>
              <a:rPr lang="en-US" dirty="0"/>
              <a:t> "</a:t>
            </a:r>
            <a:r>
              <a:rPr lang="en-US" dirty="0" err="1"/>
              <a:t>FirstDemoList</a:t>
            </a:r>
            <a:r>
              <a:rPr lang="en-US" dirty="0"/>
              <a:t>" -Template Announcements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39CEF-46BC-42B6-B5BF-25379E6F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D459A-35CA-4C6F-B856-532895C65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11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C80B-74F3-4BD7-9A57-E5724B46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76316-DC60-41BE-A16C-CF67202DF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66"/>
            <a:ext cx="10773302" cy="4351338"/>
          </a:xfrm>
        </p:spPr>
        <p:txBody>
          <a:bodyPr/>
          <a:lstStyle/>
          <a:p>
            <a:r>
              <a:rPr lang="en-US" dirty="0"/>
              <a:t>Change List Settings</a:t>
            </a:r>
          </a:p>
          <a:p>
            <a:pPr lvl="1"/>
            <a:r>
              <a:rPr lang="en-US" dirty="0"/>
              <a:t>Command:</a:t>
            </a:r>
          </a:p>
          <a:p>
            <a:pPr lvl="2"/>
            <a:r>
              <a:rPr lang="en-US" dirty="0"/>
              <a:t>Set-</a:t>
            </a:r>
            <a:r>
              <a:rPr lang="en-US" dirty="0" err="1"/>
              <a:t>PnPList</a:t>
            </a:r>
            <a:r>
              <a:rPr lang="en-US" dirty="0"/>
              <a:t> -Identity "First Demo List" -</a:t>
            </a:r>
            <a:r>
              <a:rPr lang="en-US" dirty="0" err="1"/>
              <a:t>EnableVersioning</a:t>
            </a:r>
            <a:r>
              <a:rPr lang="en-US" dirty="0"/>
              <a:t> $true -</a:t>
            </a:r>
            <a:r>
              <a:rPr lang="en-US" dirty="0" err="1"/>
              <a:t>MajorVersions</a:t>
            </a:r>
            <a:r>
              <a:rPr lang="en-US" dirty="0"/>
              <a:t> 20</a:t>
            </a:r>
          </a:p>
          <a:p>
            <a:endParaRPr lang="en-US" dirty="0"/>
          </a:p>
          <a:p>
            <a:r>
              <a:rPr lang="en-US" dirty="0"/>
              <a:t>Add List Item</a:t>
            </a:r>
          </a:p>
          <a:p>
            <a:pPr lvl="1"/>
            <a:r>
              <a:rPr lang="en-US" dirty="0"/>
              <a:t>Command</a:t>
            </a:r>
          </a:p>
          <a:p>
            <a:pPr lvl="2"/>
            <a:r>
              <a:rPr lang="en-US" dirty="0"/>
              <a:t>Add-</a:t>
            </a:r>
            <a:r>
              <a:rPr lang="en-US" dirty="0" err="1"/>
              <a:t>PnPListItem</a:t>
            </a:r>
            <a:r>
              <a:rPr lang="en-US" dirty="0"/>
              <a:t> -List "First Demo List" -</a:t>
            </a:r>
            <a:r>
              <a:rPr lang="en-US" dirty="0" err="1"/>
              <a:t>ContentType</a:t>
            </a:r>
            <a:r>
              <a:rPr lang="en-US" dirty="0"/>
              <a:t> "Item" -Values @{"Title" = "Test Title 1"; "Body" = "Here is content for the body"}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CBF2C-D3F7-4555-B90B-1891B821C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7507C-C0F7-414C-91FA-ADD337499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9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CFB9D-759E-48DD-A198-8691AC15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2746A-7296-4BD6-9B03-9BBD8C480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to Quick Launch Navigation</a:t>
            </a:r>
          </a:p>
          <a:p>
            <a:pPr lvl="1"/>
            <a:r>
              <a:rPr lang="en-US" dirty="0"/>
              <a:t>Command:</a:t>
            </a:r>
          </a:p>
          <a:p>
            <a:pPr lvl="2"/>
            <a:r>
              <a:rPr lang="en-US" dirty="0"/>
              <a:t>Add-</a:t>
            </a:r>
            <a:r>
              <a:rPr lang="en-US" dirty="0" err="1"/>
              <a:t>PnPNavigationNode</a:t>
            </a:r>
            <a:r>
              <a:rPr lang="en-US" dirty="0"/>
              <a:t> -Title "First Demo List" -</a:t>
            </a:r>
            <a:r>
              <a:rPr lang="en-US" dirty="0" err="1"/>
              <a:t>Url</a:t>
            </a:r>
            <a:r>
              <a:rPr lang="en-US" dirty="0"/>
              <a:t> "https://kieferconsultinginc.sharepoint.com/sites/SharePointSaturday2017/</a:t>
            </a:r>
            <a:r>
              <a:rPr lang="en-US" dirty="0" err="1"/>
              <a:t>FirstDemoList</a:t>
            </a:r>
            <a:r>
              <a:rPr lang="en-US" dirty="0"/>
              <a:t>/" -Location "</a:t>
            </a:r>
            <a:r>
              <a:rPr lang="en-US" dirty="0" err="1"/>
              <a:t>QuickLaunch</a:t>
            </a:r>
            <a:r>
              <a:rPr lang="en-US" dirty="0"/>
              <a:t>"</a:t>
            </a:r>
          </a:p>
          <a:p>
            <a:pPr lvl="2"/>
            <a:endParaRPr lang="en-US" dirty="0"/>
          </a:p>
          <a:p>
            <a:r>
              <a:rPr lang="en-US" dirty="0"/>
              <a:t>Add a View to List</a:t>
            </a:r>
          </a:p>
          <a:p>
            <a:pPr lvl="1"/>
            <a:r>
              <a:rPr lang="en-US" dirty="0"/>
              <a:t>Command:</a:t>
            </a:r>
          </a:p>
          <a:p>
            <a:pPr lvl="2"/>
            <a:r>
              <a:rPr lang="en-US" dirty="0"/>
              <a:t>Add-</a:t>
            </a:r>
            <a:r>
              <a:rPr lang="en-US" dirty="0" err="1"/>
              <a:t>PnPView</a:t>
            </a:r>
            <a:r>
              <a:rPr lang="en-US" dirty="0"/>
              <a:t> -List "First Demo List" -Title "First Demo List Items" -Fields "</a:t>
            </a:r>
            <a:r>
              <a:rPr lang="en-US" dirty="0" err="1"/>
              <a:t>Title","Body</a:t>
            </a:r>
            <a:r>
              <a:rPr lang="en-US" dirty="0"/>
              <a:t>"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A9255-9B8B-403D-8BC9-D9D3F1EFA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C63C6-2D66-4B42-ABFD-EAA37B54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41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r>
              <a:rPr lang="en-US" dirty="0"/>
              <a:t>SharePoint PnP PowerShell Live Examples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50" y="3973736"/>
            <a:ext cx="5133944" cy="1500187"/>
          </a:xfrm>
        </p:spPr>
        <p:txBody>
          <a:bodyPr/>
          <a:lstStyle/>
          <a:p>
            <a:r>
              <a:rPr lang="en-US" dirty="0"/>
              <a:t>PowerShell File – Add Lists to Multiple Sites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10/20/2017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5024" y="92529"/>
            <a:ext cx="5876976" cy="638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6315024" y="5533905"/>
            <a:ext cx="5876976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395" y="570942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99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ACF5-B8FA-4CFC-B71A-8FDA15E1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Lists to Multiple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0C3F-1F89-4BA8-B003-1BB516B0F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example we are going to use the power of PowerShell scripting to do the following:</a:t>
            </a:r>
          </a:p>
          <a:p>
            <a:pPr lvl="1"/>
            <a:r>
              <a:rPr lang="en-US" dirty="0"/>
              <a:t>Add the following to multiple sites</a:t>
            </a:r>
          </a:p>
          <a:p>
            <a:pPr lvl="2"/>
            <a:r>
              <a:rPr lang="en-US" dirty="0"/>
              <a:t>Add three different Lists</a:t>
            </a:r>
          </a:p>
          <a:p>
            <a:pPr lvl="2"/>
            <a:r>
              <a:rPr lang="en-US" dirty="0"/>
              <a:t>Add a View to each List</a:t>
            </a:r>
          </a:p>
          <a:p>
            <a:pPr lvl="2"/>
            <a:r>
              <a:rPr lang="en-US" dirty="0"/>
              <a:t>Update each List Setting</a:t>
            </a:r>
          </a:p>
          <a:p>
            <a:pPr lvl="3"/>
            <a:r>
              <a:rPr lang="en-US" dirty="0"/>
              <a:t>Update Version settings</a:t>
            </a:r>
          </a:p>
          <a:p>
            <a:pPr lvl="2"/>
            <a:r>
              <a:rPr lang="en-US" dirty="0"/>
              <a:t>Add New-Home-Page</a:t>
            </a:r>
          </a:p>
          <a:p>
            <a:pPr lvl="3"/>
            <a:r>
              <a:rPr lang="en-US" dirty="0"/>
              <a:t>And make it the default homepage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D7F2D-9DBD-4088-8936-A76C7898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4DF4F-0EE3-47AF-954E-11D94FC5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18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F07DB-B9C1-46DE-B888-F38666E7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Sites -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3AF43-AE9F-45E7-9ABF-82E15D5E1A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900" b="1" dirty="0"/>
              <a:t>Variables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spAddSites</a:t>
            </a:r>
            <a:r>
              <a:rPr lang="en-US" dirty="0"/>
              <a:t> = @(</a:t>
            </a:r>
          </a:p>
          <a:p>
            <a:pPr marL="0" indent="0">
              <a:buNone/>
            </a:pPr>
            <a:r>
              <a:rPr lang="en-US" dirty="0"/>
              <a:t>@{</a:t>
            </a:r>
          </a:p>
          <a:p>
            <a:pPr marL="0" indent="0">
              <a:buNone/>
            </a:pPr>
            <a:r>
              <a:rPr lang="en-US" dirty="0"/>
              <a:t>         Site = "https://kieferconsultinginc.sharepoint.com/sites/SharePointSaturday2017/SampleA/"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@{</a:t>
            </a:r>
          </a:p>
          <a:p>
            <a:pPr marL="0" indent="0">
              <a:buNone/>
            </a:pPr>
            <a:r>
              <a:rPr lang="en-US" dirty="0"/>
              <a:t>         site = "https://kieferconsultinginc.sharepoint.com/sites/SharePointSaturday2017/</a:t>
            </a:r>
            <a:r>
              <a:rPr lang="en-US" dirty="0" err="1"/>
              <a:t>SampleB</a:t>
            </a:r>
            <a:r>
              <a:rPr lang="en-US" dirty="0"/>
              <a:t>/"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837BEC-DE40-427D-948C-3DA8CE662A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300" b="1" dirty="0"/>
              <a:t>Script</a:t>
            </a:r>
            <a:endParaRPr lang="en-US" b="1" dirty="0"/>
          </a:p>
          <a:p>
            <a:pPr marL="0" indent="0">
              <a:buNone/>
            </a:pPr>
            <a:r>
              <a:rPr lang="en-US" dirty="0" err="1"/>
              <a:t>foreach</a:t>
            </a:r>
            <a:r>
              <a:rPr lang="en-US" dirty="0"/>
              <a:t> ($</a:t>
            </a:r>
            <a:r>
              <a:rPr lang="en-US" dirty="0" err="1"/>
              <a:t>spSite</a:t>
            </a:r>
            <a:r>
              <a:rPr lang="en-US" dirty="0"/>
              <a:t> in $</a:t>
            </a:r>
            <a:r>
              <a:rPr lang="en-US" dirty="0" err="1"/>
              <a:t>spAddSites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	Connect-</a:t>
            </a:r>
            <a:r>
              <a:rPr lang="en-US" dirty="0" err="1"/>
              <a:t>PnPOnline</a:t>
            </a:r>
            <a:r>
              <a:rPr lang="en-US" dirty="0"/>
              <a:t> $</a:t>
            </a:r>
            <a:r>
              <a:rPr lang="en-US" dirty="0" err="1"/>
              <a:t>spSite.site</a:t>
            </a:r>
            <a:r>
              <a:rPr lang="en-US" dirty="0"/>
              <a:t> -Credentials $Credentials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F76E4-58A9-4177-A053-D1D492CE3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07B78-0E4E-4B6E-9BB2-25B54AD3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30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31BD-109B-40ED-AC98-8FFE6655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Sites – </a:t>
            </a:r>
            <a:r>
              <a:rPr lang="en-US"/>
              <a:t>Add Lists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01A14-E389-41F2-9A06-42E2163FCC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4200" b="1" dirty="0"/>
              <a:t>Variables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spAddLists</a:t>
            </a:r>
            <a:r>
              <a:rPr lang="en-US" dirty="0"/>
              <a:t> = @(</a:t>
            </a:r>
          </a:p>
          <a:p>
            <a:pPr marL="0" indent="0">
              <a:buNone/>
            </a:pPr>
            <a:r>
              <a:rPr lang="en-US" dirty="0"/>
              <a:t>@{</a:t>
            </a:r>
          </a:p>
          <a:p>
            <a:pPr marL="457200" lvl="1" indent="0">
              <a:buNone/>
            </a:pPr>
            <a:r>
              <a:rPr lang="en-US" dirty="0"/>
              <a:t>Title = "Demo List"</a:t>
            </a:r>
          </a:p>
          <a:p>
            <a:pPr marL="457200" lvl="1" indent="0">
              <a:buNone/>
            </a:pPr>
            <a:r>
              <a:rPr lang="en-US" dirty="0"/>
              <a:t>URL = "</a:t>
            </a:r>
            <a:r>
              <a:rPr lang="en-US" dirty="0" err="1"/>
              <a:t>DemoList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/>
              <a:t>Template = "Announcements"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</a:t>
            </a:r>
          </a:p>
          <a:p>
            <a:pPr marL="457200" lvl="1" indent="0">
              <a:buNone/>
            </a:pPr>
            <a:r>
              <a:rPr lang="en-US" dirty="0"/>
              <a:t>Title = "Demo Contacts"</a:t>
            </a:r>
          </a:p>
          <a:p>
            <a:pPr marL="457200" lvl="1" indent="0">
              <a:buNone/>
            </a:pPr>
            <a:r>
              <a:rPr lang="en-US" dirty="0"/>
              <a:t>URL = "</a:t>
            </a:r>
            <a:r>
              <a:rPr lang="en-US" dirty="0" err="1"/>
              <a:t>DemoContacts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/>
              <a:t>Template = "Contacts"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</a:t>
            </a:r>
          </a:p>
          <a:p>
            <a:pPr marL="457200" lvl="1" indent="0">
              <a:buNone/>
            </a:pPr>
            <a:r>
              <a:rPr lang="en-US" dirty="0"/>
              <a:t>Title = "Demo Custom"</a:t>
            </a:r>
          </a:p>
          <a:p>
            <a:pPr marL="457200" lvl="1" indent="0">
              <a:buNone/>
            </a:pPr>
            <a:r>
              <a:rPr lang="en-US" dirty="0"/>
              <a:t>URL = "</a:t>
            </a:r>
            <a:r>
              <a:rPr lang="en-US" dirty="0" err="1"/>
              <a:t>DemoCustom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/>
              <a:t>Template = "</a:t>
            </a:r>
            <a:r>
              <a:rPr lang="en-US" dirty="0" err="1"/>
              <a:t>GenericList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022CE-F959-4972-9EFA-1F6593EE49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4200" b="1" dirty="0"/>
              <a:t>Script</a:t>
            </a:r>
            <a:endParaRPr lang="en-US" b="1" dirty="0"/>
          </a:p>
          <a:p>
            <a:pPr marL="0" indent="0">
              <a:buNone/>
            </a:pPr>
            <a:r>
              <a:rPr lang="en-US" dirty="0" err="1"/>
              <a:t>foreach</a:t>
            </a:r>
            <a:r>
              <a:rPr lang="en-US" dirty="0"/>
              <a:t> ($</a:t>
            </a:r>
            <a:r>
              <a:rPr lang="en-US" dirty="0" err="1"/>
              <a:t>spList</a:t>
            </a:r>
            <a:r>
              <a:rPr lang="en-US" dirty="0"/>
              <a:t> in $</a:t>
            </a:r>
            <a:r>
              <a:rPr lang="en-US" dirty="0" err="1"/>
              <a:t>spAddLists</a:t>
            </a:r>
            <a:r>
              <a:rPr lang="en-US" dirty="0"/>
              <a:t>) {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listTitle</a:t>
            </a:r>
            <a:r>
              <a:rPr lang="en-US" dirty="0"/>
              <a:t> = $</a:t>
            </a:r>
            <a:r>
              <a:rPr lang="en-US" dirty="0" err="1"/>
              <a:t>spList.Title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listUrl</a:t>
            </a:r>
            <a:r>
              <a:rPr lang="en-US" dirty="0"/>
              <a:t> = $</a:t>
            </a:r>
            <a:r>
              <a:rPr lang="en-US" dirty="0" err="1"/>
              <a:t>spList.Url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listTemplate</a:t>
            </a:r>
            <a:r>
              <a:rPr lang="en-US" dirty="0"/>
              <a:t> = $</a:t>
            </a:r>
            <a:r>
              <a:rPr lang="en-US" dirty="0" err="1"/>
              <a:t>spList.Template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newList</a:t>
            </a:r>
            <a:r>
              <a:rPr lang="en-US" dirty="0"/>
              <a:t> = New-</a:t>
            </a:r>
            <a:r>
              <a:rPr lang="en-US" dirty="0" err="1"/>
              <a:t>PnPList</a:t>
            </a:r>
            <a:r>
              <a:rPr lang="en-US" dirty="0"/>
              <a:t> -Title "$</a:t>
            </a:r>
            <a:r>
              <a:rPr lang="en-US" dirty="0" err="1"/>
              <a:t>listTitle</a:t>
            </a:r>
            <a:r>
              <a:rPr lang="en-US" dirty="0"/>
              <a:t>" -</a:t>
            </a:r>
            <a:r>
              <a:rPr lang="en-US" dirty="0" err="1"/>
              <a:t>Url</a:t>
            </a:r>
            <a:r>
              <a:rPr lang="en-US" dirty="0"/>
              <a:t> "$</a:t>
            </a:r>
            <a:r>
              <a:rPr lang="en-US" dirty="0" err="1"/>
              <a:t>listUrl</a:t>
            </a:r>
            <a:r>
              <a:rPr lang="en-US" dirty="0"/>
              <a:t>" -Template $</a:t>
            </a:r>
            <a:r>
              <a:rPr lang="en-US" dirty="0" err="1"/>
              <a:t>listTemplate</a:t>
            </a:r>
            <a:r>
              <a:rPr lang="en-US" dirty="0"/>
              <a:t> -</a:t>
            </a:r>
            <a:r>
              <a:rPr lang="en-US" dirty="0" err="1"/>
              <a:t>EnableVersioning</a:t>
            </a:r>
            <a:r>
              <a:rPr lang="en-US" dirty="0"/>
              <a:t> –</a:t>
            </a:r>
            <a:r>
              <a:rPr lang="en-US" dirty="0" err="1"/>
              <a:t>OnQuickLaunch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"LIST: "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Green $</a:t>
            </a:r>
            <a:r>
              <a:rPr lang="en-US" dirty="0" err="1"/>
              <a:t>listTitle</a:t>
            </a:r>
            <a:r>
              <a:rPr lang="en-US" dirty="0"/>
              <a:t>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 - ADDED"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BADAA-599B-4149-AF68-05452EA9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10/20/2017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82553-0172-4AC5-8EDC-D7F3C020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709D1E-2CBB-497B-9759-92A8EF94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Sites – Add List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82C00-D871-46E3-9ADF-899CF7F80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5479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6200" b="1" dirty="0"/>
              <a:t>Variables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spAddViews</a:t>
            </a:r>
            <a:r>
              <a:rPr lang="en-US" dirty="0"/>
              <a:t> = @(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List"</a:t>
            </a:r>
          </a:p>
          <a:p>
            <a:pPr marL="457200" lvl="1" indent="0">
              <a:buNone/>
            </a:pPr>
            <a:r>
              <a:rPr lang="en-US" dirty="0" err="1"/>
              <a:t>ViewTitle</a:t>
            </a:r>
            <a:r>
              <a:rPr lang="en-US" dirty="0"/>
              <a:t> = "New View"</a:t>
            </a:r>
          </a:p>
          <a:p>
            <a:pPr marL="457200" lvl="1" indent="0">
              <a:buNone/>
            </a:pPr>
            <a:r>
              <a:rPr lang="en-US" dirty="0" err="1"/>
              <a:t>ViewFields</a:t>
            </a:r>
            <a:r>
              <a:rPr lang="en-US" dirty="0"/>
              <a:t> = "</a:t>
            </a:r>
            <a:r>
              <a:rPr lang="en-US" dirty="0" err="1"/>
              <a:t>Title,Body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 err="1"/>
              <a:t>ViewQuery</a:t>
            </a:r>
            <a:r>
              <a:rPr lang="en-US" dirty="0"/>
              <a:t> = '&lt;</a:t>
            </a:r>
            <a:r>
              <a:rPr lang="en-US" dirty="0" err="1"/>
              <a:t>OrderBy</a:t>
            </a:r>
            <a:r>
              <a:rPr lang="en-US" dirty="0"/>
              <a:t>&gt;&lt;</a:t>
            </a:r>
            <a:r>
              <a:rPr lang="en-US" dirty="0" err="1"/>
              <a:t>FieldRef</a:t>
            </a:r>
            <a:r>
              <a:rPr lang="en-US" dirty="0"/>
              <a:t> Name="Title" /&gt;&lt;/</a:t>
            </a:r>
            <a:r>
              <a:rPr lang="en-US" dirty="0" err="1"/>
              <a:t>OrderBy</a:t>
            </a:r>
            <a:r>
              <a:rPr lang="en-US" dirty="0"/>
              <a:t>&gt;' </a:t>
            </a:r>
          </a:p>
          <a:p>
            <a:pPr marL="457200" lvl="1" indent="0">
              <a:buNone/>
            </a:pPr>
            <a:r>
              <a:rPr lang="en-US" dirty="0" err="1"/>
              <a:t>DefaultView</a:t>
            </a:r>
            <a:r>
              <a:rPr lang="en-US" dirty="0"/>
              <a:t> = ""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Contacts"</a:t>
            </a:r>
          </a:p>
          <a:p>
            <a:pPr marL="457200" lvl="1" indent="0">
              <a:buNone/>
            </a:pPr>
            <a:r>
              <a:rPr lang="en-US" dirty="0" err="1"/>
              <a:t>ViewTitle</a:t>
            </a:r>
            <a:r>
              <a:rPr lang="en-US" dirty="0"/>
              <a:t> = "New View"</a:t>
            </a:r>
          </a:p>
          <a:p>
            <a:pPr marL="457200" lvl="1" indent="0">
              <a:buNone/>
            </a:pPr>
            <a:r>
              <a:rPr lang="en-US" dirty="0" err="1"/>
              <a:t>ViewFields</a:t>
            </a:r>
            <a:r>
              <a:rPr lang="en-US" dirty="0"/>
              <a:t> = "</a:t>
            </a:r>
            <a:r>
              <a:rPr lang="en-US" dirty="0" err="1"/>
              <a:t>Edit,LinkTitle,FirstName,JobTitle,CellPhone,WorkPhone,Email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 err="1"/>
              <a:t>ViewQuery</a:t>
            </a:r>
            <a:r>
              <a:rPr lang="en-US" dirty="0"/>
              <a:t> = '&lt;</a:t>
            </a:r>
            <a:r>
              <a:rPr lang="en-US" dirty="0" err="1"/>
              <a:t>OrderBy</a:t>
            </a:r>
            <a:r>
              <a:rPr lang="en-US" dirty="0"/>
              <a:t>&gt;&lt;</a:t>
            </a:r>
            <a:r>
              <a:rPr lang="en-US" dirty="0" err="1"/>
              <a:t>FieldRef</a:t>
            </a:r>
            <a:r>
              <a:rPr lang="en-US" dirty="0"/>
              <a:t> Name="Title" /&gt;&lt;/</a:t>
            </a:r>
            <a:r>
              <a:rPr lang="en-US" dirty="0" err="1"/>
              <a:t>OrderBy</a:t>
            </a:r>
            <a:r>
              <a:rPr lang="en-US" dirty="0"/>
              <a:t>&gt;' </a:t>
            </a:r>
          </a:p>
          <a:p>
            <a:pPr marL="457200" lvl="1" indent="0">
              <a:buNone/>
            </a:pPr>
            <a:r>
              <a:rPr lang="en-US" dirty="0" err="1"/>
              <a:t>DefaultView</a:t>
            </a:r>
            <a:r>
              <a:rPr lang="en-US" dirty="0"/>
              <a:t> = "yes"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Custom"</a:t>
            </a:r>
          </a:p>
          <a:p>
            <a:pPr marL="457200" lvl="1" indent="0">
              <a:buNone/>
            </a:pPr>
            <a:r>
              <a:rPr lang="en-US" dirty="0" err="1"/>
              <a:t>ViewTitle</a:t>
            </a:r>
            <a:r>
              <a:rPr lang="en-US" dirty="0"/>
              <a:t> = "New View"</a:t>
            </a:r>
          </a:p>
          <a:p>
            <a:pPr marL="457200" lvl="1" indent="0">
              <a:buNone/>
            </a:pPr>
            <a:r>
              <a:rPr lang="en-US" dirty="0" err="1"/>
              <a:t>ViewFields</a:t>
            </a:r>
            <a:r>
              <a:rPr lang="en-US" dirty="0"/>
              <a:t> = "Title"</a:t>
            </a:r>
          </a:p>
          <a:p>
            <a:pPr marL="457200" lvl="1" indent="0">
              <a:buNone/>
            </a:pPr>
            <a:r>
              <a:rPr lang="en-US" dirty="0" err="1"/>
              <a:t>ViewQuery</a:t>
            </a:r>
            <a:r>
              <a:rPr lang="en-US" dirty="0"/>
              <a:t> = '&lt;</a:t>
            </a:r>
            <a:r>
              <a:rPr lang="en-US" dirty="0" err="1"/>
              <a:t>OrderBy</a:t>
            </a:r>
            <a:r>
              <a:rPr lang="en-US" dirty="0"/>
              <a:t>&gt;&lt;</a:t>
            </a:r>
            <a:r>
              <a:rPr lang="en-US" dirty="0" err="1"/>
              <a:t>FieldRef</a:t>
            </a:r>
            <a:r>
              <a:rPr lang="en-US" dirty="0"/>
              <a:t> Name="Title" /&gt;&lt;/</a:t>
            </a:r>
            <a:r>
              <a:rPr lang="en-US" dirty="0" err="1"/>
              <a:t>OrderBy</a:t>
            </a:r>
            <a:r>
              <a:rPr lang="en-US" dirty="0"/>
              <a:t>&gt;' </a:t>
            </a:r>
          </a:p>
          <a:p>
            <a:pPr marL="457200" lvl="1" indent="0">
              <a:buNone/>
            </a:pPr>
            <a:r>
              <a:rPr lang="en-US" dirty="0" err="1"/>
              <a:t>DefaultView</a:t>
            </a:r>
            <a:r>
              <a:rPr lang="en-US" dirty="0"/>
              <a:t> = "yes"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ACCF0A-A3EF-434E-959F-2A911AD77D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6200" b="1" dirty="0"/>
              <a:t>Script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foreach</a:t>
            </a:r>
            <a:r>
              <a:rPr lang="en-US" dirty="0"/>
              <a:t> ($</a:t>
            </a:r>
            <a:r>
              <a:rPr lang="en-US" dirty="0" err="1"/>
              <a:t>spViewsAdd</a:t>
            </a:r>
            <a:r>
              <a:rPr lang="en-US" dirty="0"/>
              <a:t> in $</a:t>
            </a:r>
            <a:r>
              <a:rPr lang="en-US" dirty="0" err="1"/>
              <a:t>spAddViews</a:t>
            </a:r>
            <a:r>
              <a:rPr lang="en-US" dirty="0"/>
              <a:t>) {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listTitle</a:t>
            </a:r>
            <a:r>
              <a:rPr lang="en-US" dirty="0"/>
              <a:t> = $</a:t>
            </a:r>
            <a:r>
              <a:rPr lang="en-US" dirty="0" err="1"/>
              <a:t>spViewsAdd.ListTitle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viewTitle</a:t>
            </a:r>
            <a:r>
              <a:rPr lang="en-US" dirty="0"/>
              <a:t> = $</a:t>
            </a:r>
            <a:r>
              <a:rPr lang="en-US" dirty="0" err="1"/>
              <a:t>spViewsAdd.ViewTitle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viewFields</a:t>
            </a:r>
            <a:r>
              <a:rPr lang="en-US" dirty="0"/>
              <a:t> = $</a:t>
            </a:r>
            <a:r>
              <a:rPr lang="en-US" dirty="0" err="1"/>
              <a:t>spViewsAdd.ViewFields</a:t>
            </a:r>
            <a:r>
              <a:rPr lang="en-US" dirty="0"/>
              <a:t> -split (',')</a:t>
            </a:r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viewQuery</a:t>
            </a:r>
            <a:r>
              <a:rPr lang="en-US" dirty="0"/>
              <a:t> = $</a:t>
            </a:r>
            <a:r>
              <a:rPr lang="en-US" dirty="0" err="1"/>
              <a:t>spViewsAdd.ViewQuery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viewDefaultView</a:t>
            </a:r>
            <a:r>
              <a:rPr lang="en-US" dirty="0"/>
              <a:t> = $</a:t>
            </a:r>
            <a:r>
              <a:rPr lang="en-US" dirty="0" err="1"/>
              <a:t>spViewsAdd.DefaultView</a:t>
            </a: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Remove-</a:t>
            </a:r>
            <a:r>
              <a:rPr lang="en-US" dirty="0" err="1"/>
              <a:t>PnPView</a:t>
            </a:r>
            <a:r>
              <a:rPr lang="en-US" dirty="0"/>
              <a:t> -List "$</a:t>
            </a:r>
            <a:r>
              <a:rPr lang="en-US" dirty="0" err="1"/>
              <a:t>listTitle</a:t>
            </a:r>
            <a:r>
              <a:rPr lang="en-US" dirty="0"/>
              <a:t>" -Identity "$</a:t>
            </a:r>
            <a:r>
              <a:rPr lang="en-US" dirty="0" err="1"/>
              <a:t>viewTitle</a:t>
            </a:r>
            <a:r>
              <a:rPr lang="en-US" dirty="0"/>
              <a:t>" -Force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If ( $</a:t>
            </a:r>
            <a:r>
              <a:rPr lang="en-US" dirty="0" err="1"/>
              <a:t>viewDefaultView</a:t>
            </a:r>
            <a:r>
              <a:rPr lang="en-US" dirty="0"/>
              <a:t> -</a:t>
            </a:r>
            <a:r>
              <a:rPr lang="en-US" dirty="0" err="1"/>
              <a:t>eq</a:t>
            </a:r>
            <a:r>
              <a:rPr lang="en-US" dirty="0"/>
              <a:t> 'yes') {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Add-</a:t>
            </a:r>
            <a:r>
              <a:rPr lang="en-US" dirty="0" err="1"/>
              <a:t>PnPView</a:t>
            </a:r>
            <a:r>
              <a:rPr lang="en-US" dirty="0"/>
              <a:t> -List $</a:t>
            </a:r>
            <a:r>
              <a:rPr lang="en-US" dirty="0" err="1"/>
              <a:t>listTitle</a:t>
            </a:r>
            <a:r>
              <a:rPr lang="en-US" dirty="0"/>
              <a:t> -Title "$</a:t>
            </a:r>
            <a:r>
              <a:rPr lang="en-US" dirty="0" err="1"/>
              <a:t>viewTitle</a:t>
            </a:r>
            <a:r>
              <a:rPr lang="en-US" dirty="0"/>
              <a:t>" -Fields $</a:t>
            </a:r>
            <a:r>
              <a:rPr lang="en-US" dirty="0" err="1"/>
              <a:t>viewFields</a:t>
            </a:r>
            <a:r>
              <a:rPr lang="en-US" dirty="0"/>
              <a:t> -Query "$</a:t>
            </a:r>
            <a:r>
              <a:rPr lang="en-US" dirty="0" err="1"/>
              <a:t>viewQuery</a:t>
            </a:r>
            <a:r>
              <a:rPr lang="en-US" dirty="0"/>
              <a:t>" -</a:t>
            </a:r>
            <a:r>
              <a:rPr lang="en-US" dirty="0" err="1"/>
              <a:t>SetAsDefault</a:t>
            </a: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}</a:t>
            </a:r>
          </a:p>
          <a:p>
            <a:pPr marL="457200" lvl="1" indent="0">
              <a:buNone/>
            </a:pPr>
            <a:r>
              <a:rPr lang="en-US" dirty="0"/>
              <a:t>else {</a:t>
            </a:r>
          </a:p>
          <a:p>
            <a:pPr marL="457200" lvl="1" indent="0">
              <a:buNone/>
            </a:pPr>
            <a:r>
              <a:rPr lang="en-US" dirty="0"/>
              <a:t>Add-</a:t>
            </a:r>
            <a:r>
              <a:rPr lang="en-US" dirty="0" err="1"/>
              <a:t>PnPView</a:t>
            </a:r>
            <a:r>
              <a:rPr lang="en-US" dirty="0"/>
              <a:t> -List $</a:t>
            </a:r>
            <a:r>
              <a:rPr lang="en-US" dirty="0" err="1"/>
              <a:t>listTitle</a:t>
            </a:r>
            <a:r>
              <a:rPr lang="en-US" dirty="0"/>
              <a:t> -Title "$</a:t>
            </a:r>
            <a:r>
              <a:rPr lang="en-US" dirty="0" err="1"/>
              <a:t>viewTitle</a:t>
            </a:r>
            <a:r>
              <a:rPr lang="en-US" dirty="0"/>
              <a:t>" -Fields $</a:t>
            </a:r>
            <a:r>
              <a:rPr lang="en-US" dirty="0" err="1"/>
              <a:t>viewFields</a:t>
            </a:r>
            <a:r>
              <a:rPr lang="en-US" dirty="0"/>
              <a:t> -Query "$</a:t>
            </a:r>
            <a:r>
              <a:rPr lang="en-US" dirty="0" err="1"/>
              <a:t>viewQuery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}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"LIST: "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Green $</a:t>
            </a:r>
            <a:r>
              <a:rPr lang="en-US" dirty="0" err="1"/>
              <a:t>listTitle</a:t>
            </a:r>
            <a:r>
              <a:rPr lang="en-US" dirty="0"/>
              <a:t>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 - VIEW ADDED: "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Green $</a:t>
            </a:r>
            <a:r>
              <a:rPr lang="en-US" dirty="0" err="1"/>
              <a:t>viewTitle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C03A7-1063-4B3E-BDD1-C0699D2B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E8DC4-3627-40A5-B000-71EBB7EE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70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C0380-CF63-43B9-8D53-1520668D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Sites – Update List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5C97-0B46-4A18-901D-8EDA3A1B2F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b="1" dirty="0"/>
              <a:t>Variables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spListSettingsUpdate</a:t>
            </a:r>
            <a:r>
              <a:rPr lang="en-US" dirty="0"/>
              <a:t> = @(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List"</a:t>
            </a:r>
          </a:p>
          <a:p>
            <a:pPr marL="457200" lvl="1" indent="0">
              <a:buNone/>
            </a:pPr>
            <a:r>
              <a:rPr lang="en-US" dirty="0" err="1"/>
              <a:t>MajorVersions</a:t>
            </a:r>
            <a:r>
              <a:rPr lang="en-US" dirty="0"/>
              <a:t> = 30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Contacts"</a:t>
            </a:r>
          </a:p>
          <a:p>
            <a:pPr marL="457200" lvl="1" indent="0">
              <a:buNone/>
            </a:pPr>
            <a:r>
              <a:rPr lang="en-US" dirty="0" err="1"/>
              <a:t>MajorVersions</a:t>
            </a:r>
            <a:r>
              <a:rPr lang="en-US" dirty="0"/>
              <a:t> = 20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Custom"</a:t>
            </a:r>
          </a:p>
          <a:p>
            <a:pPr marL="457200" lvl="1" indent="0">
              <a:buNone/>
            </a:pPr>
            <a:r>
              <a:rPr lang="en-US" dirty="0" err="1"/>
              <a:t>MajorVersions</a:t>
            </a:r>
            <a:r>
              <a:rPr lang="en-US" dirty="0"/>
              <a:t> = 10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6094D-D23E-487C-86A5-6B6CF7BA0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9968" y="1825625"/>
            <a:ext cx="6053831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b="1" dirty="0"/>
              <a:t>Script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foreach</a:t>
            </a:r>
            <a:r>
              <a:rPr lang="en-US" dirty="0"/>
              <a:t> ($</a:t>
            </a:r>
            <a:r>
              <a:rPr lang="en-US" dirty="0" err="1"/>
              <a:t>spListSettings</a:t>
            </a:r>
            <a:r>
              <a:rPr lang="en-US" dirty="0"/>
              <a:t> in $</a:t>
            </a:r>
            <a:r>
              <a:rPr lang="en-US" dirty="0" err="1"/>
              <a:t>spListSettingsUpdate</a:t>
            </a:r>
            <a:r>
              <a:rPr lang="en-US" dirty="0"/>
              <a:t>) {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listTitle</a:t>
            </a:r>
            <a:r>
              <a:rPr lang="en-US" dirty="0"/>
              <a:t> = $</a:t>
            </a:r>
            <a:r>
              <a:rPr lang="en-US" dirty="0" err="1"/>
              <a:t>spListSettings.ListTitle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listMajorVersions</a:t>
            </a:r>
            <a:r>
              <a:rPr lang="en-US" dirty="0"/>
              <a:t> = $</a:t>
            </a:r>
            <a:r>
              <a:rPr lang="en-US" dirty="0" err="1"/>
              <a:t>spListSettings.MajorVersions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Set-</a:t>
            </a:r>
            <a:r>
              <a:rPr lang="en-US" dirty="0" err="1"/>
              <a:t>PnPList</a:t>
            </a:r>
            <a:r>
              <a:rPr lang="en-US" dirty="0"/>
              <a:t> -Identity $</a:t>
            </a:r>
            <a:r>
              <a:rPr lang="en-US" dirty="0" err="1"/>
              <a:t>listTitle</a:t>
            </a:r>
            <a:r>
              <a:rPr lang="en-US" dirty="0"/>
              <a:t> -</a:t>
            </a:r>
            <a:r>
              <a:rPr lang="en-US" dirty="0" err="1"/>
              <a:t>EnableVersioning</a:t>
            </a:r>
            <a:r>
              <a:rPr lang="en-US" dirty="0"/>
              <a:t> $true -</a:t>
            </a:r>
            <a:r>
              <a:rPr lang="en-US" dirty="0" err="1"/>
              <a:t>MajorVersions</a:t>
            </a:r>
            <a:r>
              <a:rPr lang="en-US" dirty="0"/>
              <a:t> $</a:t>
            </a:r>
            <a:r>
              <a:rPr lang="en-US" dirty="0" err="1"/>
              <a:t>listMajorVersions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"LIST SETTINGS: "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Green $</a:t>
            </a:r>
            <a:r>
              <a:rPr lang="en-US" dirty="0" err="1"/>
              <a:t>listTitle</a:t>
            </a:r>
            <a:r>
              <a:rPr lang="en-US" dirty="0"/>
              <a:t>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 - UPDATED"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26C116-1DAC-4569-AB00-ACA52CFC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10/20/2017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431C8-5584-4755-B8D7-19B4F7B8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20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10/20/2017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5024" y="92529"/>
            <a:ext cx="5876976" cy="638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6315024" y="5533905"/>
            <a:ext cx="5876976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395" y="570942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64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0763-6682-420A-A46B-162382C8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Sites </a:t>
            </a:r>
            <a:r>
              <a:rPr lang="en-US"/>
              <a:t>– Add New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BB474-BBB2-4FB4-8333-A78B477F33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/>
              <a:t>Variables</a:t>
            </a:r>
          </a:p>
          <a:p>
            <a:pPr marL="0" indent="0">
              <a:buNone/>
            </a:pPr>
            <a:r>
              <a:rPr lang="en-US" sz="1800" dirty="0"/>
              <a:t>$</a:t>
            </a:r>
            <a:r>
              <a:rPr lang="en-US" sz="1800" dirty="0" err="1"/>
              <a:t>spNewHomePage</a:t>
            </a:r>
            <a:r>
              <a:rPr lang="en-US" sz="1800" dirty="0"/>
              <a:t> = @(</a:t>
            </a:r>
          </a:p>
          <a:p>
            <a:pPr marL="0" indent="0">
              <a:buNone/>
            </a:pPr>
            <a:r>
              <a:rPr lang="en-US" sz="1800" dirty="0"/>
              <a:t>@{ 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pageName</a:t>
            </a:r>
            <a:r>
              <a:rPr lang="en-US" sz="1800" dirty="0"/>
              <a:t> = "New-Home-Page"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  <a:p>
            <a:pPr marL="0" indent="0">
              <a:buNone/>
            </a:pPr>
            <a:r>
              <a:rPr lang="en-US" sz="1800" dirty="0"/>
              <a:t>)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00BD0-0559-4DC1-A3BA-6B0A21EDD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580" y="1825625"/>
            <a:ext cx="609821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/>
              <a:t>Script</a:t>
            </a:r>
          </a:p>
          <a:p>
            <a:pPr marL="0" indent="0">
              <a:buNone/>
            </a:pPr>
            <a:r>
              <a:rPr lang="en-US" sz="1800" dirty="0" err="1"/>
              <a:t>foreach</a:t>
            </a:r>
            <a:r>
              <a:rPr lang="en-US" sz="1800" dirty="0"/>
              <a:t> ($</a:t>
            </a:r>
            <a:r>
              <a:rPr lang="en-US" sz="1800" dirty="0" err="1"/>
              <a:t>spNewHomePageItem</a:t>
            </a:r>
            <a:r>
              <a:rPr lang="en-US" sz="1800" dirty="0"/>
              <a:t> in $</a:t>
            </a:r>
            <a:r>
              <a:rPr lang="en-US" sz="1800" dirty="0" err="1"/>
              <a:t>spNewHomePage</a:t>
            </a:r>
            <a:r>
              <a:rPr lang="en-US" sz="1800" dirty="0"/>
              <a:t>) {</a:t>
            </a:r>
          </a:p>
          <a:p>
            <a:pPr marL="457200" lvl="1" indent="0">
              <a:buNone/>
            </a:pPr>
            <a:br>
              <a:rPr lang="en-US" sz="1800" dirty="0"/>
            </a:br>
            <a:r>
              <a:rPr lang="en-US" sz="1800" dirty="0"/>
              <a:t>$</a:t>
            </a:r>
            <a:r>
              <a:rPr lang="en-US" sz="1800" dirty="0" err="1"/>
              <a:t>homePageName</a:t>
            </a:r>
            <a:r>
              <a:rPr lang="en-US" sz="1800" dirty="0"/>
              <a:t> = $</a:t>
            </a:r>
            <a:r>
              <a:rPr lang="en-US" sz="1800" dirty="0" err="1"/>
              <a:t>spNewHomePageItem.pageName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Add-</a:t>
            </a:r>
            <a:r>
              <a:rPr lang="en-US" sz="1800" dirty="0" err="1"/>
              <a:t>PnPClientSidePage</a:t>
            </a:r>
            <a:r>
              <a:rPr lang="en-US" sz="1800" dirty="0"/>
              <a:t> -Name $</a:t>
            </a:r>
            <a:r>
              <a:rPr lang="en-US" sz="1800" dirty="0" err="1"/>
              <a:t>homePageName</a:t>
            </a:r>
            <a:endParaRPr lang="en-US" sz="1800" dirty="0"/>
          </a:p>
          <a:p>
            <a:pPr marL="457200" lvl="1" indent="0">
              <a:buNone/>
            </a:pPr>
            <a:br>
              <a:rPr lang="en-US" sz="1800" dirty="0"/>
            </a:br>
            <a:r>
              <a:rPr lang="en-US" sz="1800" dirty="0"/>
              <a:t>Set-</a:t>
            </a:r>
            <a:r>
              <a:rPr lang="en-US" sz="1800" dirty="0" err="1"/>
              <a:t>PnPHomePage</a:t>
            </a:r>
            <a:r>
              <a:rPr lang="en-US" sz="1800" dirty="0"/>
              <a:t> -</a:t>
            </a:r>
            <a:r>
              <a:rPr lang="en-US" sz="1800" dirty="0" err="1"/>
              <a:t>RootFolderRelativeUrl</a:t>
            </a:r>
            <a:r>
              <a:rPr lang="en-US" sz="1800" dirty="0"/>
              <a:t> </a:t>
            </a:r>
            <a:r>
              <a:rPr lang="en-US" sz="1800" dirty="0" err="1"/>
              <a:t>SitePages</a:t>
            </a:r>
            <a:r>
              <a:rPr lang="en-US" sz="1800" dirty="0"/>
              <a:t>/$homePageName.aspx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Write-Host -</a:t>
            </a:r>
            <a:r>
              <a:rPr lang="en-US" sz="1800" dirty="0" err="1"/>
              <a:t>ForegroundColor</a:t>
            </a:r>
            <a:r>
              <a:rPr lang="en-US" sz="1800" dirty="0"/>
              <a:t> White "HOME PAGE: " -</a:t>
            </a:r>
            <a:r>
              <a:rPr lang="en-US" sz="1800" dirty="0" err="1"/>
              <a:t>nonewline</a:t>
            </a:r>
            <a:r>
              <a:rPr lang="en-US" sz="1800" dirty="0"/>
              <a:t>; </a:t>
            </a:r>
          </a:p>
          <a:p>
            <a:pPr marL="457200" lvl="1" indent="0">
              <a:buNone/>
            </a:pPr>
            <a:r>
              <a:rPr lang="en-US" sz="1800" dirty="0"/>
              <a:t>Write-Host -</a:t>
            </a:r>
            <a:r>
              <a:rPr lang="en-US" sz="1800" dirty="0" err="1"/>
              <a:t>ForegroundColor</a:t>
            </a:r>
            <a:r>
              <a:rPr lang="en-US" sz="1800" dirty="0"/>
              <a:t> Green $</a:t>
            </a:r>
            <a:r>
              <a:rPr lang="en-US" sz="1800" dirty="0" err="1"/>
              <a:t>homePageName</a:t>
            </a:r>
            <a:r>
              <a:rPr lang="en-US" sz="1800" dirty="0"/>
              <a:t> -</a:t>
            </a:r>
            <a:r>
              <a:rPr lang="en-US" sz="1800" dirty="0" err="1"/>
              <a:t>nonewline</a:t>
            </a:r>
            <a:r>
              <a:rPr lang="en-US" sz="1800" dirty="0"/>
              <a:t>; </a:t>
            </a:r>
          </a:p>
          <a:p>
            <a:pPr marL="457200" lvl="1" indent="0">
              <a:buNone/>
            </a:pPr>
            <a:r>
              <a:rPr lang="en-US" sz="1800" dirty="0"/>
              <a:t>Write-Host -</a:t>
            </a:r>
            <a:r>
              <a:rPr lang="en-US" sz="1800" dirty="0" err="1"/>
              <a:t>ForegroundColor</a:t>
            </a:r>
            <a:r>
              <a:rPr lang="en-US" sz="1800" dirty="0"/>
              <a:t> White " - ADDED"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5A176-0560-4CDA-9368-A1DC0303C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10/20/2017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CD3C1-9325-4B31-8778-2EEDD277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84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2999"/>
            <a:ext cx="12192000" cy="152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83820"/>
            <a:ext cx="12192000" cy="6396595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1450937"/>
            <a:ext cx="4806184" cy="2852737"/>
          </a:xfrm>
        </p:spPr>
        <p:txBody>
          <a:bodyPr/>
          <a:lstStyle/>
          <a:p>
            <a:r>
              <a:rPr lang="en-US" dirty="0"/>
              <a:t>Questions</a:t>
            </a:r>
            <a:r>
              <a:rPr lang="en-US"/>
              <a:t> &amp; Answers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20E7-34DA-4F53-A333-49BF025DAEA5}" type="datetime1">
              <a:rPr lang="en-US" smtClean="0"/>
              <a:t>10/20/2017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31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794765"/>
            <a:ext cx="12192000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Image result for q&amp;a transparent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268" y="938212"/>
            <a:ext cx="28098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q&amp;a transparent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310" y="2924689"/>
            <a:ext cx="15049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4145" y="4953000"/>
            <a:ext cx="2850288" cy="3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54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2999"/>
            <a:ext cx="12192000" cy="152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83820"/>
            <a:ext cx="12192000" cy="6396595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20E7-34DA-4F53-A333-49BF025DAEA5}" type="datetime1">
              <a:rPr lang="en-US" smtClean="0"/>
              <a:t>10/20/2017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794765"/>
            <a:ext cx="12192000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4760" y="497028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06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114800" cy="31242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Name</a:t>
            </a:r>
            <a:r>
              <a:rPr lang="en-US" dirty="0"/>
              <a:t>: Peter Allen</a:t>
            </a:r>
          </a:p>
          <a:p>
            <a:pPr>
              <a:lnSpc>
                <a:spcPct val="120000"/>
              </a:lnSpc>
            </a:pPr>
            <a:r>
              <a:rPr lang="en-US" b="1" dirty="0"/>
              <a:t>Location</a:t>
            </a:r>
            <a:r>
              <a:rPr lang="en-US" dirty="0"/>
              <a:t>: Sacramento</a:t>
            </a:r>
          </a:p>
          <a:p>
            <a:pPr>
              <a:lnSpc>
                <a:spcPct val="120000"/>
              </a:lnSpc>
            </a:pPr>
            <a:r>
              <a:rPr lang="en-US" b="1" dirty="0"/>
              <a:t>Experience</a:t>
            </a:r>
            <a:r>
              <a:rPr lang="en-US" dirty="0"/>
              <a:t>: Working with SharePoint for over 12 years from 2003 to 2016 / Office 365</a:t>
            </a:r>
          </a:p>
          <a:p>
            <a:pPr>
              <a:lnSpc>
                <a:spcPct val="120000"/>
              </a:lnSpc>
            </a:pPr>
            <a:r>
              <a:rPr lang="en-US" b="1" dirty="0"/>
              <a:t>Written Chapters for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 SharePoint 2010 at Work: Tricks, Traps, and Bold Opinions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417638"/>
            <a:ext cx="2590800" cy="34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838763"/>
            <a:ext cx="6457266" cy="141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58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Web Sites – SP 2013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400" y="1444841"/>
            <a:ext cx="3365994" cy="2438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1971"/>
          <a:stretch/>
        </p:blipFill>
        <p:spPr>
          <a:xfrm>
            <a:off x="2286001" y="1425552"/>
            <a:ext cx="3354401" cy="2446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2" y="4122716"/>
            <a:ext cx="3354401" cy="2430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1" y="4114801"/>
            <a:ext cx="3357179" cy="2430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102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Intranets - SP 2010 / 2013 / O365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r="20537" b="1852"/>
          <a:stretch/>
        </p:blipFill>
        <p:spPr>
          <a:xfrm>
            <a:off x="1981200" y="1676402"/>
            <a:ext cx="3948822" cy="4038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t="8857" r="26667"/>
          <a:stretch/>
        </p:blipFill>
        <p:spPr>
          <a:xfrm>
            <a:off x="6477000" y="1640880"/>
            <a:ext cx="3882548" cy="4074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010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449D-BE6E-4AA7-B5A4-7457CD23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Site Deployed with SharePoint PnP PowerShell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88178F-F478-49DC-A9B5-FECD3687E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1566" y="1282046"/>
            <a:ext cx="6177531" cy="515397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31AE7-0090-4EB3-A2E2-8DAF4979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A4661-E1C9-4E93-A399-5132730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7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31850" y="4341721"/>
            <a:ext cx="4806184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97F0-2275-4ABE-807A-D0BEBC1FD5F8}" type="datetime1">
              <a:rPr lang="en-US" smtClean="0"/>
              <a:t>10/20/2017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4154" y="96158"/>
            <a:ext cx="3877846" cy="6384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6712" y="5691155"/>
            <a:ext cx="3032730" cy="4241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33067" y="96158"/>
            <a:ext cx="1981087" cy="6384257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49" y="850477"/>
            <a:ext cx="6918357" cy="2852737"/>
          </a:xfrm>
        </p:spPr>
        <p:txBody>
          <a:bodyPr>
            <a:normAutofit/>
          </a:bodyPr>
          <a:lstStyle/>
          <a:p>
            <a:r>
              <a:rPr lang="en-US" dirty="0"/>
              <a:t>What is SharePoint PnP PowerShell?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638354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SharePoint PnP PowerShell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129870EE-930F-47A9-B73C-15FDFAC032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4351456"/>
              </p:ext>
            </p:extLst>
          </p:nvPr>
        </p:nvGraphicFramePr>
        <p:xfrm>
          <a:off x="838200" y="1512888"/>
          <a:ext cx="1051560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924-DB8D-4DB6-9D04-5A26F49872BA}" type="datetime1">
              <a:rPr lang="en-US" smtClean="0"/>
              <a:t>10/20/2017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10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FFC000"/>
    </a:hlink>
    <a:folHlink>
      <a:srgbClr val="FFFF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C5AF91B29CF842A04B26621E694BC4" ma:contentTypeVersion="0" ma:contentTypeDescription="Create a new document." ma:contentTypeScope="" ma:versionID="901d39623ffbb405026778b1d05008e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ec78fe866e95a9a48bbc14d0303e10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" ma:displayName="Content Type"/>
        <xsd:element ref="dc:title" minOccurs="0" maxOccurs="1" ma:index="0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FD2949-D261-41D2-8FC0-81DA399A78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5F3BA3-F6D1-44CA-AB81-CDA74A8ADE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20A1D5F-49A9-40FB-98CC-A47982D5CFB3}">
  <ds:schemaRefs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24851</TotalTime>
  <Words>1032</Words>
  <Application>Microsoft Office PowerPoint</Application>
  <PresentationFormat>Widescreen</PresentationFormat>
  <Paragraphs>331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Segoe</vt:lpstr>
      <vt:lpstr>Segoe UI</vt:lpstr>
      <vt:lpstr>Office Theme</vt:lpstr>
      <vt:lpstr>Custom Design</vt:lpstr>
      <vt:lpstr>SharePoint Saturday 2017: SharePoint PnP PowerShell and what it can do for my SharePoint Environment</vt:lpstr>
      <vt:lpstr>Meeting Agenda</vt:lpstr>
      <vt:lpstr>Who am I?</vt:lpstr>
      <vt:lpstr>Who am I?</vt:lpstr>
      <vt:lpstr>Public Web Sites – SP 2013</vt:lpstr>
      <vt:lpstr>Intranets - SP 2010 / 2013 / O365</vt:lpstr>
      <vt:lpstr>Site Deployed with SharePoint PnP PowerShell</vt:lpstr>
      <vt:lpstr>What is SharePoint PnP PowerShell?</vt:lpstr>
      <vt:lpstr>What is SharePoint PnP PowerShell</vt:lpstr>
      <vt:lpstr>PnP Possibilities</vt:lpstr>
      <vt:lpstr>PowerPoint Presentation</vt:lpstr>
      <vt:lpstr>SharePoint PnP PowerShell Categories</vt:lpstr>
      <vt:lpstr>PnP History</vt:lpstr>
      <vt:lpstr>SharePoint PnP PowerShell Setup</vt:lpstr>
      <vt:lpstr>PowerShell Tools</vt:lpstr>
      <vt:lpstr>Check the Version</vt:lpstr>
      <vt:lpstr>SharePoint PowerShell PnP</vt:lpstr>
      <vt:lpstr>SharePoint PnP PowerShell Live Examples</vt:lpstr>
      <vt:lpstr>Setup</vt:lpstr>
      <vt:lpstr>Connect</vt:lpstr>
      <vt:lpstr>Our First Command</vt:lpstr>
      <vt:lpstr>Let’s Add More</vt:lpstr>
      <vt:lpstr>PowerPoint Presentation</vt:lpstr>
      <vt:lpstr>SharePoint PnP PowerShell Live Examples</vt:lpstr>
      <vt:lpstr>Add Lists to Multiple Sites</vt:lpstr>
      <vt:lpstr>Multiple Sites - Connect</vt:lpstr>
      <vt:lpstr>Multiple Sites – Add Lists</vt:lpstr>
      <vt:lpstr>Multiple Sites – Add List View</vt:lpstr>
      <vt:lpstr>Multiple Sites – Update List Settings</vt:lpstr>
      <vt:lpstr>Multiple Sites – Add New Page</vt:lpstr>
      <vt:lpstr>Questions &amp; Answers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Wallace</dc:creator>
  <cp:lastModifiedBy>Peter Allen</cp:lastModifiedBy>
  <cp:revision>368</cp:revision>
  <cp:lastPrinted>2016-08-31T18:38:12Z</cp:lastPrinted>
  <dcterms:created xsi:type="dcterms:W3CDTF">2016-06-13T19:56:22Z</dcterms:created>
  <dcterms:modified xsi:type="dcterms:W3CDTF">2017-10-20T22:24:04Z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0x010100D8C5AF91B29CF842A04B26621E694BC4</vt:lpwstr>
  </property>
</Properties>
</file>